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9"/>
  </p:notesMasterIdLst>
  <p:handoutMasterIdLst>
    <p:handoutMasterId r:id="rId60"/>
  </p:handoutMasterIdLst>
  <p:sldIdLst>
    <p:sldId id="256" r:id="rId2"/>
    <p:sldId id="356" r:id="rId3"/>
    <p:sldId id="357" r:id="rId4"/>
    <p:sldId id="359" r:id="rId5"/>
    <p:sldId id="352" r:id="rId6"/>
    <p:sldId id="408" r:id="rId7"/>
    <p:sldId id="350" r:id="rId8"/>
    <p:sldId id="361" r:id="rId9"/>
    <p:sldId id="349" r:id="rId10"/>
    <p:sldId id="405" r:id="rId11"/>
    <p:sldId id="406" r:id="rId12"/>
    <p:sldId id="407" r:id="rId13"/>
    <p:sldId id="417" r:id="rId14"/>
    <p:sldId id="362" r:id="rId15"/>
    <p:sldId id="354" r:id="rId16"/>
    <p:sldId id="416" r:id="rId17"/>
    <p:sldId id="374" r:id="rId18"/>
    <p:sldId id="353" r:id="rId19"/>
    <p:sldId id="373" r:id="rId20"/>
    <p:sldId id="371" r:id="rId21"/>
    <p:sldId id="411" r:id="rId22"/>
    <p:sldId id="372" r:id="rId23"/>
    <p:sldId id="392" r:id="rId24"/>
    <p:sldId id="413" r:id="rId25"/>
    <p:sldId id="377" r:id="rId26"/>
    <p:sldId id="412" r:id="rId27"/>
    <p:sldId id="414" r:id="rId28"/>
    <p:sldId id="370" r:id="rId29"/>
    <p:sldId id="415" r:id="rId30"/>
    <p:sldId id="394" r:id="rId31"/>
    <p:sldId id="363" r:id="rId32"/>
    <p:sldId id="365" r:id="rId33"/>
    <p:sldId id="366" r:id="rId34"/>
    <p:sldId id="389" r:id="rId35"/>
    <p:sldId id="387" r:id="rId36"/>
    <p:sldId id="385" r:id="rId37"/>
    <p:sldId id="390" r:id="rId38"/>
    <p:sldId id="367" r:id="rId39"/>
    <p:sldId id="368" r:id="rId40"/>
    <p:sldId id="393" r:id="rId41"/>
    <p:sldId id="369" r:id="rId42"/>
    <p:sldId id="402" r:id="rId43"/>
    <p:sldId id="380" r:id="rId44"/>
    <p:sldId id="404" r:id="rId45"/>
    <p:sldId id="398" r:id="rId46"/>
    <p:sldId id="399" r:id="rId47"/>
    <p:sldId id="384" r:id="rId48"/>
    <p:sldId id="388" r:id="rId49"/>
    <p:sldId id="391" r:id="rId50"/>
    <p:sldId id="386" r:id="rId51"/>
    <p:sldId id="396" r:id="rId52"/>
    <p:sldId id="358" r:id="rId53"/>
    <p:sldId id="375" r:id="rId54"/>
    <p:sldId id="397" r:id="rId55"/>
    <p:sldId id="376" r:id="rId56"/>
    <p:sldId id="360" r:id="rId57"/>
    <p:sldId id="401" r:id="rId58"/>
  </p:sldIdLst>
  <p:sldSz cx="18288000"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guide id="3" orient="horz" pos="6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h Tran" initials="TT" lastIdx="22" clrIdx="0">
    <p:extLst>
      <p:ext uri="{19B8F6BF-5375-455C-9EA6-DF929625EA0E}">
        <p15:presenceInfo xmlns:p15="http://schemas.microsoft.com/office/powerpoint/2012/main" userId="b362311addd8b1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F3F"/>
    <a:srgbClr val="000000"/>
    <a:srgbClr val="C0392B"/>
    <a:srgbClr val="F88B00"/>
    <a:srgbClr val="DBDBDB"/>
    <a:srgbClr val="B3D236"/>
    <a:srgbClr val="FFC000"/>
    <a:srgbClr val="00BBD6"/>
    <a:srgbClr val="FBFBFB"/>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2" autoAdjust="0"/>
    <p:restoredTop sz="94394" autoAdjust="0"/>
  </p:normalViewPr>
  <p:slideViewPr>
    <p:cSldViewPr snapToGrid="0" snapToObjects="1">
      <p:cViewPr varScale="1">
        <p:scale>
          <a:sx n="37" d="100"/>
          <a:sy n="37" d="100"/>
        </p:scale>
        <p:origin x="1284" y="84"/>
      </p:cViewPr>
      <p:guideLst>
        <p:guide orient="horz" pos="4320"/>
        <p:guide pos="5760"/>
        <p:guide orient="horz" pos="6888"/>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37" d="100"/>
        <a:sy n="37" d="100"/>
      </p:scale>
      <p:origin x="0" y="0"/>
    </p:cViewPr>
  </p:sorterViewPr>
  <p:notesViewPr>
    <p:cSldViewPr snapToGrid="0" snapToObjects="1" showGuides="1">
      <p:cViewPr varScale="1">
        <p:scale>
          <a:sx n="56" d="100"/>
          <a:sy n="56" d="100"/>
        </p:scale>
        <p:origin x="285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6025C-763C-42F4-8DF0-52500E55E6F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D4713E-5892-44CB-AC0F-26024E2F1ED1}">
      <dgm:prSet phldrT="[Text]"/>
      <dgm:spPr/>
      <dgm:t>
        <a:bodyPr/>
        <a:lstStyle/>
        <a:p>
          <a:r>
            <a:rPr lang="en-US"/>
            <a:t>Gửi ảnh từ thiết bị</a:t>
          </a:r>
        </a:p>
      </dgm:t>
    </dgm:pt>
    <dgm:pt modelId="{88B6AB02-5556-4530-96CD-DB51597341CD}" type="parTrans" cxnId="{53FDB750-2293-40C9-BD04-787A883CBB2D}">
      <dgm:prSet/>
      <dgm:spPr/>
      <dgm:t>
        <a:bodyPr/>
        <a:lstStyle/>
        <a:p>
          <a:endParaRPr lang="en-US">
            <a:solidFill>
              <a:schemeClr val="tx2">
                <a:lumMod val="50000"/>
              </a:schemeClr>
            </a:solidFill>
          </a:endParaRPr>
        </a:p>
      </dgm:t>
    </dgm:pt>
    <dgm:pt modelId="{1C575213-7351-4C39-81F8-5F5FFF9416C5}" type="sibTrans" cxnId="{53FDB750-2293-40C9-BD04-787A883CBB2D}">
      <dgm:prSet/>
      <dgm:spPr/>
      <dgm:t>
        <a:bodyPr/>
        <a:lstStyle/>
        <a:p>
          <a:endParaRPr lang="en-US">
            <a:solidFill>
              <a:schemeClr val="tx2">
                <a:lumMod val="50000"/>
              </a:schemeClr>
            </a:solidFill>
          </a:endParaRPr>
        </a:p>
      </dgm:t>
    </dgm:pt>
    <dgm:pt modelId="{96E4B05E-25D9-4CAA-AAED-ECBCE1B48103}">
      <dgm:prSet phldrT="[Text]"/>
      <dgm:spPr/>
      <dgm:t>
        <a:bodyPr/>
        <a:lstStyle/>
        <a:p>
          <a:r>
            <a:rPr lang="en-US"/>
            <a:t>Nhận ảnh về thiết bị</a:t>
          </a:r>
        </a:p>
      </dgm:t>
    </dgm:pt>
    <dgm:pt modelId="{873E1D0D-2DFD-42D5-8630-AD51736B2776}" type="parTrans" cxnId="{37E9BE71-F01F-4288-B734-B27EF4B6630E}">
      <dgm:prSet/>
      <dgm:spPr/>
      <dgm:t>
        <a:bodyPr/>
        <a:lstStyle/>
        <a:p>
          <a:endParaRPr lang="en-US">
            <a:solidFill>
              <a:schemeClr val="tx2">
                <a:lumMod val="50000"/>
              </a:schemeClr>
            </a:solidFill>
          </a:endParaRPr>
        </a:p>
      </dgm:t>
    </dgm:pt>
    <dgm:pt modelId="{A22AA302-84DD-462A-8527-DAF7F194CB7A}" type="sibTrans" cxnId="{37E9BE71-F01F-4288-B734-B27EF4B6630E}">
      <dgm:prSet/>
      <dgm:spPr/>
      <dgm:t>
        <a:bodyPr/>
        <a:lstStyle/>
        <a:p>
          <a:endParaRPr lang="en-US">
            <a:solidFill>
              <a:schemeClr val="tx2">
                <a:lumMod val="50000"/>
              </a:schemeClr>
            </a:solidFill>
          </a:endParaRPr>
        </a:p>
      </dgm:t>
    </dgm:pt>
    <dgm:pt modelId="{BB5BB958-82E1-4953-89A0-7F49EC3993BB}">
      <dgm:prSet phldrT="[Text]"/>
      <dgm:spPr/>
      <dgm:t>
        <a:bodyPr/>
        <a:lstStyle/>
        <a:p>
          <a:r>
            <a:rPr lang="en-US"/>
            <a:t>Cung cấp nhiều tương tác trực quan</a:t>
          </a:r>
        </a:p>
      </dgm:t>
    </dgm:pt>
    <dgm:pt modelId="{8C0EDA24-22C3-4EFF-B6BB-1C43B141032F}" type="parTrans" cxnId="{E582BCC5-2B19-4DFD-A81F-1C77A205FEB0}">
      <dgm:prSet/>
      <dgm:spPr/>
      <dgm:t>
        <a:bodyPr/>
        <a:lstStyle/>
        <a:p>
          <a:endParaRPr lang="en-US">
            <a:solidFill>
              <a:schemeClr val="tx2">
                <a:lumMod val="50000"/>
              </a:schemeClr>
            </a:solidFill>
          </a:endParaRPr>
        </a:p>
      </dgm:t>
    </dgm:pt>
    <dgm:pt modelId="{6C734B31-68FF-4CA4-98D3-B2073D1F0166}" type="sibTrans" cxnId="{E582BCC5-2B19-4DFD-A81F-1C77A205FEB0}">
      <dgm:prSet/>
      <dgm:spPr/>
      <dgm:t>
        <a:bodyPr/>
        <a:lstStyle/>
        <a:p>
          <a:endParaRPr lang="en-US">
            <a:solidFill>
              <a:schemeClr val="tx2">
                <a:lumMod val="50000"/>
              </a:schemeClr>
            </a:solidFill>
          </a:endParaRPr>
        </a:p>
      </dgm:t>
    </dgm:pt>
    <dgm:pt modelId="{D217E52F-8944-49E7-802A-B49E74089A93}">
      <dgm:prSet phldrT="[Text]"/>
      <dgm:spPr/>
      <dgm:t>
        <a:bodyPr/>
        <a:lstStyle/>
        <a:p>
          <a:r>
            <a:rPr lang="en-US"/>
            <a:t>Hỗ trợ đa người dùng</a:t>
          </a:r>
        </a:p>
      </dgm:t>
    </dgm:pt>
    <dgm:pt modelId="{46BDC3F0-DBC0-4B3A-B27B-738D4742BC50}" type="parTrans" cxnId="{09886C8C-DD4F-491E-825A-957711A529FE}">
      <dgm:prSet/>
      <dgm:spPr/>
      <dgm:t>
        <a:bodyPr/>
        <a:lstStyle/>
        <a:p>
          <a:endParaRPr lang="en-US">
            <a:solidFill>
              <a:schemeClr val="tx2">
                <a:lumMod val="50000"/>
              </a:schemeClr>
            </a:solidFill>
          </a:endParaRPr>
        </a:p>
      </dgm:t>
    </dgm:pt>
    <dgm:pt modelId="{A28D72A7-D32B-4B58-B5AA-2492FFE4696F}" type="sibTrans" cxnId="{09886C8C-DD4F-491E-825A-957711A529FE}">
      <dgm:prSet/>
      <dgm:spPr/>
      <dgm:t>
        <a:bodyPr/>
        <a:lstStyle/>
        <a:p>
          <a:endParaRPr lang="en-US">
            <a:solidFill>
              <a:schemeClr val="tx2">
                <a:lumMod val="50000"/>
              </a:schemeClr>
            </a:solidFill>
          </a:endParaRPr>
        </a:p>
      </dgm:t>
    </dgm:pt>
    <dgm:pt modelId="{C1090AE1-415B-4568-BD23-714B40B833F8}" type="pres">
      <dgm:prSet presAssocID="{D076025C-763C-42F4-8DF0-52500E55E6FE}" presName="Name0" presStyleCnt="0">
        <dgm:presLayoutVars>
          <dgm:chMax val="7"/>
          <dgm:chPref val="7"/>
          <dgm:dir/>
        </dgm:presLayoutVars>
      </dgm:prSet>
      <dgm:spPr/>
    </dgm:pt>
    <dgm:pt modelId="{18B0C311-6137-4B24-8B21-511F7AF536F1}" type="pres">
      <dgm:prSet presAssocID="{D076025C-763C-42F4-8DF0-52500E55E6FE}" presName="Name1" presStyleCnt="0"/>
      <dgm:spPr/>
    </dgm:pt>
    <dgm:pt modelId="{56C473DC-0973-4484-8771-6DCFD9F61424}" type="pres">
      <dgm:prSet presAssocID="{D076025C-763C-42F4-8DF0-52500E55E6FE}" presName="cycle" presStyleCnt="0"/>
      <dgm:spPr/>
    </dgm:pt>
    <dgm:pt modelId="{5508AABF-F40F-4D07-B17A-F27562F69D8F}" type="pres">
      <dgm:prSet presAssocID="{D076025C-763C-42F4-8DF0-52500E55E6FE}" presName="srcNode" presStyleLbl="node1" presStyleIdx="0" presStyleCnt="4"/>
      <dgm:spPr/>
    </dgm:pt>
    <dgm:pt modelId="{5D8526D3-7A5D-4F33-A791-A54F93827068}" type="pres">
      <dgm:prSet presAssocID="{D076025C-763C-42F4-8DF0-52500E55E6FE}" presName="conn" presStyleLbl="parChTrans1D2" presStyleIdx="0" presStyleCnt="1"/>
      <dgm:spPr/>
    </dgm:pt>
    <dgm:pt modelId="{CE4CE617-A8F7-4403-AA13-01656B11CAF1}" type="pres">
      <dgm:prSet presAssocID="{D076025C-763C-42F4-8DF0-52500E55E6FE}" presName="extraNode" presStyleLbl="node1" presStyleIdx="0" presStyleCnt="4"/>
      <dgm:spPr/>
    </dgm:pt>
    <dgm:pt modelId="{F4351820-B62E-44D1-8D25-FCB703970148}" type="pres">
      <dgm:prSet presAssocID="{D076025C-763C-42F4-8DF0-52500E55E6FE}" presName="dstNode" presStyleLbl="node1" presStyleIdx="0" presStyleCnt="4"/>
      <dgm:spPr/>
    </dgm:pt>
    <dgm:pt modelId="{5F3761C2-BE49-4CB4-B437-5086180EA20F}" type="pres">
      <dgm:prSet presAssocID="{72D4713E-5892-44CB-AC0F-26024E2F1ED1}" presName="text_1" presStyleLbl="node1" presStyleIdx="0" presStyleCnt="4">
        <dgm:presLayoutVars>
          <dgm:bulletEnabled val="1"/>
        </dgm:presLayoutVars>
      </dgm:prSet>
      <dgm:spPr/>
    </dgm:pt>
    <dgm:pt modelId="{2D08C0FE-AB6E-46EA-8437-8C599BFC7269}" type="pres">
      <dgm:prSet presAssocID="{72D4713E-5892-44CB-AC0F-26024E2F1ED1}" presName="accent_1" presStyleCnt="0"/>
      <dgm:spPr/>
    </dgm:pt>
    <dgm:pt modelId="{1003BD4A-8A6A-47FD-AE1C-BC6EAC6143F4}" type="pres">
      <dgm:prSet presAssocID="{72D4713E-5892-44CB-AC0F-26024E2F1ED1}" presName="accentRepeatNode" presStyleLbl="solidFgAcc1" presStyleIdx="0" presStyleCnt="4"/>
      <dgm:spPr/>
    </dgm:pt>
    <dgm:pt modelId="{65FD5F3C-6191-4C04-A098-AAD0CE343348}" type="pres">
      <dgm:prSet presAssocID="{96E4B05E-25D9-4CAA-AAED-ECBCE1B48103}" presName="text_2" presStyleLbl="node1" presStyleIdx="1" presStyleCnt="4">
        <dgm:presLayoutVars>
          <dgm:bulletEnabled val="1"/>
        </dgm:presLayoutVars>
      </dgm:prSet>
      <dgm:spPr/>
    </dgm:pt>
    <dgm:pt modelId="{640DF86B-C151-434E-AEE8-4DBDD8771572}" type="pres">
      <dgm:prSet presAssocID="{96E4B05E-25D9-4CAA-AAED-ECBCE1B48103}" presName="accent_2" presStyleCnt="0"/>
      <dgm:spPr/>
    </dgm:pt>
    <dgm:pt modelId="{0FECAF72-6912-4A91-B270-12FA655FDCDF}" type="pres">
      <dgm:prSet presAssocID="{96E4B05E-25D9-4CAA-AAED-ECBCE1B48103}" presName="accentRepeatNode" presStyleLbl="solidFgAcc1" presStyleIdx="1" presStyleCnt="4"/>
      <dgm:spPr/>
    </dgm:pt>
    <dgm:pt modelId="{9FBEE4E0-DD13-4B02-AB61-C5E536766130}" type="pres">
      <dgm:prSet presAssocID="{BB5BB958-82E1-4953-89A0-7F49EC3993BB}" presName="text_3" presStyleLbl="node1" presStyleIdx="2" presStyleCnt="4">
        <dgm:presLayoutVars>
          <dgm:bulletEnabled val="1"/>
        </dgm:presLayoutVars>
      </dgm:prSet>
      <dgm:spPr/>
    </dgm:pt>
    <dgm:pt modelId="{19A7BA21-C905-4CB1-A993-89575ACECCED}" type="pres">
      <dgm:prSet presAssocID="{BB5BB958-82E1-4953-89A0-7F49EC3993BB}" presName="accent_3" presStyleCnt="0"/>
      <dgm:spPr/>
    </dgm:pt>
    <dgm:pt modelId="{A0BD6B2E-CE7C-4A89-A964-7AA77BD71910}" type="pres">
      <dgm:prSet presAssocID="{BB5BB958-82E1-4953-89A0-7F49EC3993BB}" presName="accentRepeatNode" presStyleLbl="solidFgAcc1" presStyleIdx="2" presStyleCnt="4"/>
      <dgm:spPr/>
    </dgm:pt>
    <dgm:pt modelId="{E9C3B811-BC4D-420E-AA0F-59D669471B59}" type="pres">
      <dgm:prSet presAssocID="{D217E52F-8944-49E7-802A-B49E74089A93}" presName="text_4" presStyleLbl="node1" presStyleIdx="3" presStyleCnt="4">
        <dgm:presLayoutVars>
          <dgm:bulletEnabled val="1"/>
        </dgm:presLayoutVars>
      </dgm:prSet>
      <dgm:spPr/>
    </dgm:pt>
    <dgm:pt modelId="{BE11EA98-A891-42C9-9DD0-1C6FE2C9B9F6}" type="pres">
      <dgm:prSet presAssocID="{D217E52F-8944-49E7-802A-B49E74089A93}" presName="accent_4" presStyleCnt="0"/>
      <dgm:spPr/>
    </dgm:pt>
    <dgm:pt modelId="{8C7AD029-107A-49FD-9C45-7AF3AD5C44AC}" type="pres">
      <dgm:prSet presAssocID="{D217E52F-8944-49E7-802A-B49E74089A93}" presName="accentRepeatNode" presStyleLbl="solidFgAcc1" presStyleIdx="3" presStyleCnt="4"/>
      <dgm:spPr/>
    </dgm:pt>
  </dgm:ptLst>
  <dgm:cxnLst>
    <dgm:cxn modelId="{54AF2F0D-2416-4566-886C-6189F856F637}" type="presOf" srcId="{BB5BB958-82E1-4953-89A0-7F49EC3993BB}" destId="{9FBEE4E0-DD13-4B02-AB61-C5E536766130}" srcOrd="0" destOrd="0" presId="urn:microsoft.com/office/officeart/2008/layout/VerticalCurvedList"/>
    <dgm:cxn modelId="{C97D766F-78FA-4012-BEDB-C88811958934}" type="presOf" srcId="{D217E52F-8944-49E7-802A-B49E74089A93}" destId="{E9C3B811-BC4D-420E-AA0F-59D669471B59}" srcOrd="0" destOrd="0" presId="urn:microsoft.com/office/officeart/2008/layout/VerticalCurvedList"/>
    <dgm:cxn modelId="{53FDB750-2293-40C9-BD04-787A883CBB2D}" srcId="{D076025C-763C-42F4-8DF0-52500E55E6FE}" destId="{72D4713E-5892-44CB-AC0F-26024E2F1ED1}" srcOrd="0" destOrd="0" parTransId="{88B6AB02-5556-4530-96CD-DB51597341CD}" sibTransId="{1C575213-7351-4C39-81F8-5F5FFF9416C5}"/>
    <dgm:cxn modelId="{37E9BE71-F01F-4288-B734-B27EF4B6630E}" srcId="{D076025C-763C-42F4-8DF0-52500E55E6FE}" destId="{96E4B05E-25D9-4CAA-AAED-ECBCE1B48103}" srcOrd="1" destOrd="0" parTransId="{873E1D0D-2DFD-42D5-8630-AD51736B2776}" sibTransId="{A22AA302-84DD-462A-8527-DAF7F194CB7A}"/>
    <dgm:cxn modelId="{09886C8C-DD4F-491E-825A-957711A529FE}" srcId="{D076025C-763C-42F4-8DF0-52500E55E6FE}" destId="{D217E52F-8944-49E7-802A-B49E74089A93}" srcOrd="3" destOrd="0" parTransId="{46BDC3F0-DBC0-4B3A-B27B-738D4742BC50}" sibTransId="{A28D72A7-D32B-4B58-B5AA-2492FFE4696F}"/>
    <dgm:cxn modelId="{4D6F9299-0913-4394-A243-1AECC5E8619A}" type="presOf" srcId="{96E4B05E-25D9-4CAA-AAED-ECBCE1B48103}" destId="{65FD5F3C-6191-4C04-A098-AAD0CE343348}" srcOrd="0" destOrd="0" presId="urn:microsoft.com/office/officeart/2008/layout/VerticalCurvedList"/>
    <dgm:cxn modelId="{2848479E-CBDA-4FFA-AE49-BAB9BF2AAB5C}" type="presOf" srcId="{72D4713E-5892-44CB-AC0F-26024E2F1ED1}" destId="{5F3761C2-BE49-4CB4-B437-5086180EA20F}" srcOrd="0" destOrd="0" presId="urn:microsoft.com/office/officeart/2008/layout/VerticalCurvedList"/>
    <dgm:cxn modelId="{E582BCC5-2B19-4DFD-A81F-1C77A205FEB0}" srcId="{D076025C-763C-42F4-8DF0-52500E55E6FE}" destId="{BB5BB958-82E1-4953-89A0-7F49EC3993BB}" srcOrd="2" destOrd="0" parTransId="{8C0EDA24-22C3-4EFF-B6BB-1C43B141032F}" sibTransId="{6C734B31-68FF-4CA4-98D3-B2073D1F0166}"/>
    <dgm:cxn modelId="{78D05DF0-C3C2-4DAA-98FE-E4E9FDE708A6}" type="presOf" srcId="{1C575213-7351-4C39-81F8-5F5FFF9416C5}" destId="{5D8526D3-7A5D-4F33-A791-A54F93827068}" srcOrd="0" destOrd="0" presId="urn:microsoft.com/office/officeart/2008/layout/VerticalCurvedList"/>
    <dgm:cxn modelId="{67DC5FF1-2B36-4CA6-9A48-E4090C1A0785}" type="presOf" srcId="{D076025C-763C-42F4-8DF0-52500E55E6FE}" destId="{C1090AE1-415B-4568-BD23-714B40B833F8}" srcOrd="0" destOrd="0" presId="urn:microsoft.com/office/officeart/2008/layout/VerticalCurvedList"/>
    <dgm:cxn modelId="{6CA57133-BB48-481C-B3C7-519A28D778C7}" type="presParOf" srcId="{C1090AE1-415B-4568-BD23-714B40B833F8}" destId="{18B0C311-6137-4B24-8B21-511F7AF536F1}" srcOrd="0" destOrd="0" presId="urn:microsoft.com/office/officeart/2008/layout/VerticalCurvedList"/>
    <dgm:cxn modelId="{4087D702-B152-410B-97D3-2D3D4BDB4760}" type="presParOf" srcId="{18B0C311-6137-4B24-8B21-511F7AF536F1}" destId="{56C473DC-0973-4484-8771-6DCFD9F61424}" srcOrd="0" destOrd="0" presId="urn:microsoft.com/office/officeart/2008/layout/VerticalCurvedList"/>
    <dgm:cxn modelId="{D68B7248-8CBE-4F80-9FA0-A456C24BB592}" type="presParOf" srcId="{56C473DC-0973-4484-8771-6DCFD9F61424}" destId="{5508AABF-F40F-4D07-B17A-F27562F69D8F}" srcOrd="0" destOrd="0" presId="urn:microsoft.com/office/officeart/2008/layout/VerticalCurvedList"/>
    <dgm:cxn modelId="{D66D854E-0F58-4132-9C3A-8F055559244C}" type="presParOf" srcId="{56C473DC-0973-4484-8771-6DCFD9F61424}" destId="{5D8526D3-7A5D-4F33-A791-A54F93827068}" srcOrd="1" destOrd="0" presId="urn:microsoft.com/office/officeart/2008/layout/VerticalCurvedList"/>
    <dgm:cxn modelId="{ADBEE7A9-92FF-472D-9399-ABE87C776D4A}" type="presParOf" srcId="{56C473DC-0973-4484-8771-6DCFD9F61424}" destId="{CE4CE617-A8F7-4403-AA13-01656B11CAF1}" srcOrd="2" destOrd="0" presId="urn:microsoft.com/office/officeart/2008/layout/VerticalCurvedList"/>
    <dgm:cxn modelId="{CC49FD2D-5702-49F4-9B3C-243D09AAADE1}" type="presParOf" srcId="{56C473DC-0973-4484-8771-6DCFD9F61424}" destId="{F4351820-B62E-44D1-8D25-FCB703970148}" srcOrd="3" destOrd="0" presId="urn:microsoft.com/office/officeart/2008/layout/VerticalCurvedList"/>
    <dgm:cxn modelId="{A93C4C4D-F2C4-47FC-9B37-B723374B6902}" type="presParOf" srcId="{18B0C311-6137-4B24-8B21-511F7AF536F1}" destId="{5F3761C2-BE49-4CB4-B437-5086180EA20F}" srcOrd="1" destOrd="0" presId="urn:microsoft.com/office/officeart/2008/layout/VerticalCurvedList"/>
    <dgm:cxn modelId="{4B4C5127-FF25-401E-90D5-14597A266C3A}" type="presParOf" srcId="{18B0C311-6137-4B24-8B21-511F7AF536F1}" destId="{2D08C0FE-AB6E-46EA-8437-8C599BFC7269}" srcOrd="2" destOrd="0" presId="urn:microsoft.com/office/officeart/2008/layout/VerticalCurvedList"/>
    <dgm:cxn modelId="{1C603E5D-00D2-4E7E-BC98-C444467A8FA9}" type="presParOf" srcId="{2D08C0FE-AB6E-46EA-8437-8C599BFC7269}" destId="{1003BD4A-8A6A-47FD-AE1C-BC6EAC6143F4}" srcOrd="0" destOrd="0" presId="urn:microsoft.com/office/officeart/2008/layout/VerticalCurvedList"/>
    <dgm:cxn modelId="{714363A2-9AD3-464D-BF35-FF977F2C396B}" type="presParOf" srcId="{18B0C311-6137-4B24-8B21-511F7AF536F1}" destId="{65FD5F3C-6191-4C04-A098-AAD0CE343348}" srcOrd="3" destOrd="0" presId="urn:microsoft.com/office/officeart/2008/layout/VerticalCurvedList"/>
    <dgm:cxn modelId="{98766977-D08A-4C31-8976-CA150F98B7D1}" type="presParOf" srcId="{18B0C311-6137-4B24-8B21-511F7AF536F1}" destId="{640DF86B-C151-434E-AEE8-4DBDD8771572}" srcOrd="4" destOrd="0" presId="urn:microsoft.com/office/officeart/2008/layout/VerticalCurvedList"/>
    <dgm:cxn modelId="{B344534E-6BB8-4067-A818-ABD32F169D15}" type="presParOf" srcId="{640DF86B-C151-434E-AEE8-4DBDD8771572}" destId="{0FECAF72-6912-4A91-B270-12FA655FDCDF}" srcOrd="0" destOrd="0" presId="urn:microsoft.com/office/officeart/2008/layout/VerticalCurvedList"/>
    <dgm:cxn modelId="{D134C86D-EF60-4F04-A0DE-A9EE21D259A5}" type="presParOf" srcId="{18B0C311-6137-4B24-8B21-511F7AF536F1}" destId="{9FBEE4E0-DD13-4B02-AB61-C5E536766130}" srcOrd="5" destOrd="0" presId="urn:microsoft.com/office/officeart/2008/layout/VerticalCurvedList"/>
    <dgm:cxn modelId="{5E05566F-C6C6-4DE6-B97B-8D1AF1395C6C}" type="presParOf" srcId="{18B0C311-6137-4B24-8B21-511F7AF536F1}" destId="{19A7BA21-C905-4CB1-A993-89575ACECCED}" srcOrd="6" destOrd="0" presId="urn:microsoft.com/office/officeart/2008/layout/VerticalCurvedList"/>
    <dgm:cxn modelId="{E24630CA-CB7F-4DFC-9ECE-7D66EE54B7A9}" type="presParOf" srcId="{19A7BA21-C905-4CB1-A993-89575ACECCED}" destId="{A0BD6B2E-CE7C-4A89-A964-7AA77BD71910}" srcOrd="0" destOrd="0" presId="urn:microsoft.com/office/officeart/2008/layout/VerticalCurvedList"/>
    <dgm:cxn modelId="{142F1E26-7A6A-41B7-949B-ADC5514B467E}" type="presParOf" srcId="{18B0C311-6137-4B24-8B21-511F7AF536F1}" destId="{E9C3B811-BC4D-420E-AA0F-59D669471B59}" srcOrd="7" destOrd="0" presId="urn:microsoft.com/office/officeart/2008/layout/VerticalCurvedList"/>
    <dgm:cxn modelId="{301C816A-E8B5-4EF2-885E-BEC8F57A4AB4}" type="presParOf" srcId="{18B0C311-6137-4B24-8B21-511F7AF536F1}" destId="{BE11EA98-A891-42C9-9DD0-1C6FE2C9B9F6}" srcOrd="8" destOrd="0" presId="urn:microsoft.com/office/officeart/2008/layout/VerticalCurvedList"/>
    <dgm:cxn modelId="{5EE67A06-EF85-400D-9139-9F5959FD5E77}" type="presParOf" srcId="{BE11EA98-A891-42C9-9DD0-1C6FE2C9B9F6}" destId="{8C7AD029-107A-49FD-9C45-7AF3AD5C44A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26D3-7A5D-4F33-A791-A54F93827068}">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61C2-BE49-4CB4-B437-5086180EA20F}">
      <dsp:nvSpPr>
        <dsp:cNvPr id="0" name=""/>
        <dsp:cNvSpPr/>
      </dsp:nvSpPr>
      <dsp:spPr>
        <a:xfrm>
          <a:off x="911257" y="624880"/>
          <a:ext cx="11563150" cy="12504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Gửi ảnh từ thiết bị</a:t>
          </a:r>
        </a:p>
      </dsp:txBody>
      <dsp:txXfrm>
        <a:off x="911257" y="624880"/>
        <a:ext cx="11563150" cy="1250411"/>
      </dsp:txXfrm>
    </dsp:sp>
    <dsp:sp modelId="{1003BD4A-8A6A-47FD-AE1C-BC6EAC6143F4}">
      <dsp:nvSpPr>
        <dsp:cNvPr id="0" name=""/>
        <dsp:cNvSpPr/>
      </dsp:nvSpPr>
      <dsp:spPr>
        <a:xfrm>
          <a:off x="129750" y="468579"/>
          <a:ext cx="1563014" cy="156301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D5F3C-6191-4C04-A098-AAD0CE343348}">
      <dsp:nvSpPr>
        <dsp:cNvPr id="0" name=""/>
        <dsp:cNvSpPr/>
      </dsp:nvSpPr>
      <dsp:spPr>
        <a:xfrm>
          <a:off x="1628146" y="2500823"/>
          <a:ext cx="10846261" cy="1250411"/>
        </a:xfrm>
        <a:prstGeom prst="rect">
          <a:avLst/>
        </a:prstGeom>
        <a:solidFill>
          <a:schemeClr val="accent5">
            <a:hueOff val="53722"/>
            <a:satOff val="0"/>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Nhận ảnh về thiết bị</a:t>
          </a:r>
        </a:p>
      </dsp:txBody>
      <dsp:txXfrm>
        <a:off x="1628146" y="2500823"/>
        <a:ext cx="10846261" cy="1250411"/>
      </dsp:txXfrm>
    </dsp:sp>
    <dsp:sp modelId="{0FECAF72-6912-4A91-B270-12FA655FDCDF}">
      <dsp:nvSpPr>
        <dsp:cNvPr id="0" name=""/>
        <dsp:cNvSpPr/>
      </dsp:nvSpPr>
      <dsp:spPr>
        <a:xfrm>
          <a:off x="846639" y="2344521"/>
          <a:ext cx="1563014" cy="1563014"/>
        </a:xfrm>
        <a:prstGeom prst="ellipse">
          <a:avLst/>
        </a:prstGeom>
        <a:solidFill>
          <a:schemeClr val="lt1">
            <a:hueOff val="0"/>
            <a:satOff val="0"/>
            <a:lumOff val="0"/>
            <a:alphaOff val="0"/>
          </a:schemeClr>
        </a:solidFill>
        <a:ln w="25400" cap="flat" cmpd="sng" algn="ctr">
          <a:solidFill>
            <a:schemeClr val="accent5">
              <a:hueOff val="53722"/>
              <a:satOff val="0"/>
              <a:lumOff val="-915"/>
              <a:alphaOff val="0"/>
            </a:schemeClr>
          </a:solidFill>
          <a:prstDash val="solid"/>
        </a:ln>
        <a:effectLst/>
      </dsp:spPr>
      <dsp:style>
        <a:lnRef idx="2">
          <a:scrgbClr r="0" g="0" b="0"/>
        </a:lnRef>
        <a:fillRef idx="1">
          <a:scrgbClr r="0" g="0" b="0"/>
        </a:fillRef>
        <a:effectRef idx="0">
          <a:scrgbClr r="0" g="0" b="0"/>
        </a:effectRef>
        <a:fontRef idx="minor"/>
      </dsp:style>
    </dsp:sp>
    <dsp:sp modelId="{9FBEE4E0-DD13-4B02-AB61-C5E536766130}">
      <dsp:nvSpPr>
        <dsp:cNvPr id="0" name=""/>
        <dsp:cNvSpPr/>
      </dsp:nvSpPr>
      <dsp:spPr>
        <a:xfrm>
          <a:off x="1628146" y="4376765"/>
          <a:ext cx="10846261" cy="1250411"/>
        </a:xfrm>
        <a:prstGeom prst="rect">
          <a:avLst/>
        </a:prstGeom>
        <a:solidFill>
          <a:schemeClr val="accent5">
            <a:hueOff val="107443"/>
            <a:satOff val="0"/>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Cung cấp nhiều tương tác trực quan</a:t>
          </a:r>
        </a:p>
      </dsp:txBody>
      <dsp:txXfrm>
        <a:off x="1628146" y="4376765"/>
        <a:ext cx="10846261" cy="1250411"/>
      </dsp:txXfrm>
    </dsp:sp>
    <dsp:sp modelId="{A0BD6B2E-CE7C-4A89-A964-7AA77BD71910}">
      <dsp:nvSpPr>
        <dsp:cNvPr id="0" name=""/>
        <dsp:cNvSpPr/>
      </dsp:nvSpPr>
      <dsp:spPr>
        <a:xfrm>
          <a:off x="846639" y="4220464"/>
          <a:ext cx="1563014" cy="1563014"/>
        </a:xfrm>
        <a:prstGeom prst="ellipse">
          <a:avLst/>
        </a:prstGeom>
        <a:solidFill>
          <a:schemeClr val="lt1">
            <a:hueOff val="0"/>
            <a:satOff val="0"/>
            <a:lumOff val="0"/>
            <a:alphaOff val="0"/>
          </a:schemeClr>
        </a:solidFill>
        <a:ln w="25400" cap="flat" cmpd="sng" algn="ctr">
          <a:solidFill>
            <a:schemeClr val="accent5">
              <a:hueOff val="107443"/>
              <a:satOff val="0"/>
              <a:lumOff val="-1830"/>
              <a:alphaOff val="0"/>
            </a:schemeClr>
          </a:solidFill>
          <a:prstDash val="solid"/>
        </a:ln>
        <a:effectLst/>
      </dsp:spPr>
      <dsp:style>
        <a:lnRef idx="2">
          <a:scrgbClr r="0" g="0" b="0"/>
        </a:lnRef>
        <a:fillRef idx="1">
          <a:scrgbClr r="0" g="0" b="0"/>
        </a:fillRef>
        <a:effectRef idx="0">
          <a:scrgbClr r="0" g="0" b="0"/>
        </a:effectRef>
        <a:fontRef idx="minor"/>
      </dsp:style>
    </dsp:sp>
    <dsp:sp modelId="{E9C3B811-BC4D-420E-AA0F-59D669471B59}">
      <dsp:nvSpPr>
        <dsp:cNvPr id="0" name=""/>
        <dsp:cNvSpPr/>
      </dsp:nvSpPr>
      <dsp:spPr>
        <a:xfrm>
          <a:off x="911257" y="6252707"/>
          <a:ext cx="11563150" cy="1250411"/>
        </a:xfrm>
        <a:prstGeom prst="rect">
          <a:avLst/>
        </a:prstGeom>
        <a:solidFill>
          <a:schemeClr val="accent5">
            <a:hueOff val="161165"/>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2514" tIns="132080" rIns="132080" bIns="132080" numCol="1" spcCol="1270" anchor="ctr" anchorCtr="0">
          <a:noAutofit/>
        </a:bodyPr>
        <a:lstStyle/>
        <a:p>
          <a:pPr marL="0" lvl="0" indent="0" algn="l" defTabSz="2311400">
            <a:lnSpc>
              <a:spcPct val="90000"/>
            </a:lnSpc>
            <a:spcBef>
              <a:spcPct val="0"/>
            </a:spcBef>
            <a:spcAft>
              <a:spcPct val="35000"/>
            </a:spcAft>
            <a:buNone/>
          </a:pPr>
          <a:r>
            <a:rPr lang="en-US" sz="5200" kern="1200"/>
            <a:t>Hỗ trợ đa người dùng</a:t>
          </a:r>
        </a:p>
      </dsp:txBody>
      <dsp:txXfrm>
        <a:off x="911257" y="6252707"/>
        <a:ext cx="11563150" cy="1250411"/>
      </dsp:txXfrm>
    </dsp:sp>
    <dsp:sp modelId="{8C7AD029-107A-49FD-9C45-7AF3AD5C44AC}">
      <dsp:nvSpPr>
        <dsp:cNvPr id="0" name=""/>
        <dsp:cNvSpPr/>
      </dsp:nvSpPr>
      <dsp:spPr>
        <a:xfrm>
          <a:off x="129750" y="6096406"/>
          <a:ext cx="1563014" cy="1563014"/>
        </a:xfrm>
        <a:prstGeom prst="ellipse">
          <a:avLst/>
        </a:prstGeom>
        <a:solidFill>
          <a:schemeClr val="lt1">
            <a:hueOff val="0"/>
            <a:satOff val="0"/>
            <a:lumOff val="0"/>
            <a:alphaOff val="0"/>
          </a:schemeClr>
        </a:solidFill>
        <a:ln w="25400" cap="flat" cmpd="sng" algn="ctr">
          <a:solidFill>
            <a:schemeClr val="accent5">
              <a:hueOff val="161165"/>
              <a:satOff val="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Lato Light" charset="0"/>
              </a:rPr>
              <a:t>7/15/2018</a:t>
            </a:fld>
            <a:endParaRPr lang="en-US">
              <a:latin typeface="Lato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Lato Light" charset="0"/>
              </a:rPr>
              <a:t>‹#›</a:t>
            </a:fld>
            <a:endParaRPr lang="en-US">
              <a:latin typeface="Lato Light" charset="0"/>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charset="0"/>
              </a:defRPr>
            </a:lvl1pPr>
          </a:lstStyle>
          <a:p>
            <a:fld id="{4777BE1B-B234-614A-B080-4D121D4DF535}" type="datetimeFigureOut">
              <a:rPr lang="en-US" smtClean="0"/>
              <a:pPr/>
              <a:t>7/15/2018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charset="0"/>
              </a:defRPr>
            </a:lvl1pPr>
          </a:lstStyle>
          <a:p>
            <a:fld id="{C94E8D62-D41F-6042-BCDF-79D228EFA10F}" type="slidenum">
              <a:rPr lang="en-US" smtClean="0"/>
              <a:pPr/>
              <a:t>‹#›</a:t>
            </a:fld>
            <a:endParaRPr lang="en-US"/>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b="0" i="0" kern="1200">
        <a:solidFill>
          <a:schemeClr val="tx1"/>
        </a:solidFill>
        <a:latin typeface="Lato Light" charset="0"/>
        <a:ea typeface="+mn-ea"/>
        <a:cs typeface="+mn-cs"/>
      </a:defRPr>
    </a:lvl1pPr>
    <a:lvl2pPr marL="456697" algn="l" defTabSz="456697" rtl="0" eaLnBrk="1" latinLnBrk="0" hangingPunct="1">
      <a:defRPr sz="1200" b="0" i="0" kern="1200">
        <a:solidFill>
          <a:schemeClr val="tx1"/>
        </a:solidFill>
        <a:latin typeface="Lato Light" charset="0"/>
        <a:ea typeface="+mn-ea"/>
        <a:cs typeface="+mn-cs"/>
      </a:defRPr>
    </a:lvl2pPr>
    <a:lvl3pPr marL="913395" algn="l" defTabSz="456697" rtl="0" eaLnBrk="1" latinLnBrk="0" hangingPunct="1">
      <a:defRPr sz="1200" b="0" i="0" kern="1200">
        <a:solidFill>
          <a:schemeClr val="tx1"/>
        </a:solidFill>
        <a:latin typeface="Lato Light" charset="0"/>
        <a:ea typeface="+mn-ea"/>
        <a:cs typeface="+mn-cs"/>
      </a:defRPr>
    </a:lvl3pPr>
    <a:lvl4pPr marL="1370094" algn="l" defTabSz="456697" rtl="0" eaLnBrk="1" latinLnBrk="0" hangingPunct="1">
      <a:defRPr sz="1200" b="0" i="0" kern="1200">
        <a:solidFill>
          <a:schemeClr val="tx1"/>
        </a:solidFill>
        <a:latin typeface="Lato Light" charset="0"/>
        <a:ea typeface="+mn-ea"/>
        <a:cs typeface="+mn-cs"/>
      </a:defRPr>
    </a:lvl4pPr>
    <a:lvl5pPr marL="1826797" algn="l" defTabSz="456697" rtl="0" eaLnBrk="1" latinLnBrk="0" hangingPunct="1">
      <a:defRPr sz="1200" b="0" i="0" kern="1200">
        <a:solidFill>
          <a:schemeClr val="tx1"/>
        </a:solidFill>
        <a:latin typeface="Lato Light" charset="0"/>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vi-VN" altLang="en-US">
                <a:latin typeface="Calibri" panose="020F0502020204030204" pitchFamily="34" charset="0"/>
              </a:rPr>
              <a:t>Xin kính</a:t>
            </a:r>
            <a:r>
              <a:rPr lang="en-US" altLang="en-US"/>
              <a:t> thưa quý thầy cô và hội đồng, em tên là Trần Ph</a:t>
            </a:r>
            <a:r>
              <a:rPr lang="vi-VN" altLang="en-US"/>
              <a:t>ư</a:t>
            </a:r>
            <a:r>
              <a:rPr lang="en-US" altLang="en-US"/>
              <a:t>ớc Hiền và bạn em là Lê Đình Hân </a:t>
            </a:r>
          </a:p>
          <a:p>
            <a:pPr eaLnBrk="1" hangingPunct="1">
              <a:spcBef>
                <a:spcPct val="0"/>
              </a:spcBef>
            </a:pPr>
            <a:r>
              <a:rPr lang="en-US" altLang="en-US"/>
              <a:t>Chúng em xin phép được trình bày tóm tắt một số kết quả đạt được trong đề tài mà thầy cô đang thấy trước một vài phần giới thiệu của đề tài trong việc phát triển </a:t>
            </a:r>
            <a:r>
              <a:rPr lang="en-US" altLang="en-US" b="1"/>
              <a:t>Môi tr</a:t>
            </a:r>
            <a:r>
              <a:rPr lang="vi-VN" altLang="en-US" b="1"/>
              <a:t>ư</a:t>
            </a:r>
            <a:r>
              <a:rPr lang="en-US" altLang="en-US" b="1"/>
              <a:t>ờng t</a:t>
            </a:r>
            <a:r>
              <a:rPr lang="vi-VN" altLang="en-US" b="1"/>
              <a:t>ư</a:t>
            </a:r>
            <a:r>
              <a:rPr lang="en-US" altLang="en-US" b="1"/>
              <a:t>ơng tác hỗ trợ t</a:t>
            </a:r>
            <a:r>
              <a:rPr lang="vi-VN" altLang="en-US" b="1"/>
              <a:t>ư</a:t>
            </a:r>
            <a:r>
              <a:rPr lang="en-US" altLang="en-US" b="1"/>
              <a:t>ơng tác với thực thể (hay gọi tắt là TangibleUI)</a:t>
            </a:r>
            <a:r>
              <a:rPr lang="en-US" altLang="en-US"/>
              <a:t> do </a:t>
            </a:r>
            <a:r>
              <a:rPr lang="en-US" altLang="en-US" b="1"/>
              <a:t>Thầy Trần Quang Tánh và thầy Đặng Bình Ph</a:t>
            </a:r>
            <a:r>
              <a:rPr lang="vi-VN" altLang="en-US" b="1"/>
              <a:t>ư</a:t>
            </a:r>
            <a:r>
              <a:rPr lang="en-US" altLang="en-US" b="1"/>
              <a:t>ơng </a:t>
            </a:r>
            <a:r>
              <a:rPr lang="en-US" altLang="en-US"/>
              <a:t>h</a:t>
            </a:r>
            <a:r>
              <a:rPr lang="vi-VN" altLang="en-US"/>
              <a:t>ư</a:t>
            </a:r>
            <a:r>
              <a:rPr lang="en-US" altLang="en-US"/>
              <a:t>ớng dẫn</a:t>
            </a: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a:t>
            </a:fld>
            <a:endParaRPr lang="en-US"/>
          </a:p>
        </p:txBody>
      </p:sp>
    </p:spTree>
    <p:extLst>
      <p:ext uri="{BB962C8B-B14F-4D97-AF65-F5344CB8AC3E}">
        <p14:creationId xmlns:p14="http://schemas.microsoft.com/office/powerpoint/2010/main" val="373162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10</a:t>
            </a:fld>
            <a:endParaRPr lang="en-US"/>
          </a:p>
        </p:txBody>
      </p:sp>
    </p:spTree>
    <p:extLst>
      <p:ext uri="{BB962C8B-B14F-4D97-AF65-F5344CB8AC3E}">
        <p14:creationId xmlns:p14="http://schemas.microsoft.com/office/powerpoint/2010/main" val="242883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11</a:t>
            </a:fld>
            <a:endParaRPr lang="en-US"/>
          </a:p>
        </p:txBody>
      </p:sp>
    </p:spTree>
    <p:extLst>
      <p:ext uri="{BB962C8B-B14F-4D97-AF65-F5344CB8AC3E}">
        <p14:creationId xmlns:p14="http://schemas.microsoft.com/office/powerpoint/2010/main" val="2558344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12</a:t>
            </a:fld>
            <a:endParaRPr lang="en-US"/>
          </a:p>
        </p:txBody>
      </p:sp>
    </p:spTree>
    <p:extLst>
      <p:ext uri="{BB962C8B-B14F-4D97-AF65-F5344CB8AC3E}">
        <p14:creationId xmlns:p14="http://schemas.microsoft.com/office/powerpoint/2010/main" val="394082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a:t>Trong phan vi lv, huong den tangible view.</a:t>
            </a:r>
          </a:p>
          <a:p>
            <a:r>
              <a:rPr lang="en-US" sz="3600"/>
              <a:t>Ý t</a:t>
            </a:r>
            <a:r>
              <a:rPr lang="vi-VN" sz="3600"/>
              <a:t>ư</a:t>
            </a:r>
            <a:r>
              <a:rPr lang="en-US" sz="3600"/>
              <a:t>ởng chính là tạo khung nhìn mới tren global view</a:t>
            </a:r>
          </a:p>
          <a:p>
            <a:pPr marL="171450" indent="-171450">
              <a:buFontTx/>
              <a:buChar char="-"/>
            </a:pPr>
            <a:endParaRPr lang="en-US" sz="3600"/>
          </a:p>
        </p:txBody>
      </p:sp>
      <p:sp>
        <p:nvSpPr>
          <p:cNvPr id="4" name="Slide Number Placeholder 3"/>
          <p:cNvSpPr>
            <a:spLocks noGrp="1"/>
          </p:cNvSpPr>
          <p:nvPr>
            <p:ph type="sldNum" sz="quarter" idx="10"/>
          </p:nvPr>
        </p:nvSpPr>
        <p:spPr/>
        <p:txBody>
          <a:bodyPr/>
          <a:lstStyle/>
          <a:p>
            <a:fld id="{C94E8D62-D41F-6042-BCDF-79D228EFA10F}" type="slidenum">
              <a:rPr lang="en-US" smtClean="0"/>
              <a:pPr/>
              <a:t>13</a:t>
            </a:fld>
            <a:endParaRPr lang="en-US"/>
          </a:p>
        </p:txBody>
      </p:sp>
    </p:spTree>
    <p:extLst>
      <p:ext uri="{BB962C8B-B14F-4D97-AF65-F5344CB8AC3E}">
        <p14:creationId xmlns:p14="http://schemas.microsoft.com/office/powerpoint/2010/main" val="2865000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của </a:t>
            </a:r>
            <a:r>
              <a:rPr lang="en-US" dirty="0" err="1"/>
              <a:t>chúng</a:t>
            </a:r>
            <a:r>
              <a:rPr lang="en-US" dirty="0"/>
              <a:t> </a:t>
            </a:r>
            <a:r>
              <a:rPr lang="en-US" dirty="0" err="1"/>
              <a:t>em</a:t>
            </a:r>
            <a:r>
              <a:rPr lang="en-US" dirty="0"/>
              <a:t> có 4 </a:t>
            </a:r>
            <a:r>
              <a:rPr lang="en-US" dirty="0" err="1"/>
              <a:t>vấn</a:t>
            </a:r>
            <a:r>
              <a:rPr lang="en-US" dirty="0"/>
              <a:t> </a:t>
            </a:r>
            <a:r>
              <a:rPr lang="en-US" dirty="0" err="1"/>
              <a:t>đề</a:t>
            </a:r>
            <a:r>
              <a:rPr lang="en-US" dirty="0"/>
              <a:t> </a:t>
            </a:r>
            <a:r>
              <a:rPr lang="en-US" dirty="0" err="1"/>
              <a:t>chính</a:t>
            </a:r>
            <a:r>
              <a:rPr lang="en-US" dirty="0"/>
              <a:t> mà </a:t>
            </a:r>
            <a:r>
              <a:rPr lang="en-US" dirty="0" err="1"/>
              <a:t>chúng</a:t>
            </a:r>
            <a:r>
              <a:rPr lang="en-US" dirty="0"/>
              <a:t> </a:t>
            </a:r>
            <a:r>
              <a:rPr lang="en-US" dirty="0" err="1"/>
              <a:t>em</a:t>
            </a:r>
            <a:r>
              <a:rPr lang="en-US" dirty="0"/>
              <a:t> cần </a:t>
            </a:r>
            <a:r>
              <a:rPr lang="en-US" dirty="0" err="1"/>
              <a:t>giải</a:t>
            </a:r>
            <a:r>
              <a:rPr lang="en-US" dirty="0"/>
              <a:t> </a:t>
            </a:r>
            <a:r>
              <a:rPr lang="en-US" dirty="0" err="1"/>
              <a:t>quyết</a:t>
            </a:r>
            <a:r>
              <a:rPr lang="en-US" dirty="0"/>
              <a:t> là:…</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14</a:t>
            </a:fld>
            <a:endParaRPr lang="en-US"/>
          </a:p>
        </p:txBody>
      </p:sp>
    </p:spTree>
    <p:extLst>
      <p:ext uri="{BB962C8B-B14F-4D97-AF65-F5344CB8AC3E}">
        <p14:creationId xmlns:p14="http://schemas.microsoft.com/office/powerpoint/2010/main" val="3294905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15</a:t>
            </a:fld>
            <a:endParaRPr lang="en-US"/>
          </a:p>
        </p:txBody>
      </p:sp>
    </p:spTree>
    <p:extLst>
      <p:ext uri="{BB962C8B-B14F-4D97-AF65-F5344CB8AC3E}">
        <p14:creationId xmlns:p14="http://schemas.microsoft.com/office/powerpoint/2010/main" val="2570796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trên hình, kỹ thuật 3D projection này sẽ chiếu 1 texture lên chiếc bình màu trắng. Việc này giúp họa tiết trên bình có thể thay đổi linh động. </a:t>
            </a:r>
          </a:p>
          <a:p>
            <a:pPr marL="0" marR="0" lvl="0" indent="0" algn="l" defTabSz="456697" rtl="0" eaLnBrk="1" fontAlgn="auto" latinLnBrk="0" hangingPunct="1">
              <a:lnSpc>
                <a:spcPct val="100000"/>
              </a:lnSpc>
              <a:spcBef>
                <a:spcPts val="0"/>
              </a:spcBef>
              <a:spcAft>
                <a:spcPts val="0"/>
              </a:spcAft>
              <a:buClrTx/>
              <a:buSzTx/>
              <a:buFontTx/>
              <a:buNone/>
              <a:tabLst/>
              <a:defRPr/>
            </a:pPr>
            <a:r>
              <a:rPr lang="en-US" sz="1200" b="0" i="0" kern="1200">
                <a:solidFill>
                  <a:schemeClr val="tx1">
                    <a:lumMod val="50000"/>
                  </a:schemeClr>
                </a:solidFill>
                <a:latin typeface="Lato Light" charset="0"/>
                <a:ea typeface="MS Mincho" panose="02020609040205080304" pitchFamily="49" charset="-128"/>
                <a:cs typeface="+mn-cs"/>
              </a:rPr>
              <a:t>Kỹ thuật chính trong cách tương tác của nhóm này là kỹ thuật trình chiếu so khớp với vật thể (3D projection mapping). </a:t>
            </a:r>
            <a:endParaRPr lang="en-US"/>
          </a:p>
          <a:p>
            <a:r>
              <a:rPr lang="en-US" sz="1200" b="0" i="0" kern="1200">
                <a:solidFill>
                  <a:schemeClr val="tx1">
                    <a:lumMod val="50000"/>
                  </a:schemeClr>
                </a:solidFill>
                <a:latin typeface="Lato Light" charset="0"/>
                <a:ea typeface="MS Mincho" panose="02020609040205080304" pitchFamily="49" charset="-128"/>
                <a:cs typeface="+mn-cs"/>
              </a:rPr>
              <a:t>Kỹ thuật này là sự kết hợp của việc trình chiếu video và thực tại tăng cường trong không gian. </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16</a:t>
            </a:fld>
            <a:endParaRPr lang="en-US"/>
          </a:p>
        </p:txBody>
      </p:sp>
    </p:spTree>
    <p:extLst>
      <p:ext uri="{BB962C8B-B14F-4D97-AF65-F5344CB8AC3E}">
        <p14:creationId xmlns:p14="http://schemas.microsoft.com/office/powerpoint/2010/main" val="4090582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a:p>
        </p:txBody>
      </p:sp>
    </p:spTree>
    <p:extLst>
      <p:ext uri="{BB962C8B-B14F-4D97-AF65-F5344CB8AC3E}">
        <p14:creationId xmlns:p14="http://schemas.microsoft.com/office/powerpoint/2010/main" val="1308077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18</a:t>
            </a:fld>
            <a:endParaRPr lang="en-US"/>
          </a:p>
        </p:txBody>
      </p:sp>
    </p:spTree>
    <p:extLst>
      <p:ext uri="{BB962C8B-B14F-4D97-AF65-F5344CB8AC3E}">
        <p14:creationId xmlns:p14="http://schemas.microsoft.com/office/powerpoint/2010/main" val="2163389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19</a:t>
            </a:fld>
            <a:endParaRPr lang="en-US"/>
          </a:p>
        </p:txBody>
      </p:sp>
    </p:spTree>
    <p:extLst>
      <p:ext uri="{BB962C8B-B14F-4D97-AF65-F5344CB8AC3E}">
        <p14:creationId xmlns:p14="http://schemas.microsoft.com/office/powerpoint/2010/main" val="663558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a:t>
            </a:fld>
            <a:endParaRPr lang="en-US"/>
          </a:p>
        </p:txBody>
      </p:sp>
    </p:spTree>
    <p:extLst>
      <p:ext uri="{BB962C8B-B14F-4D97-AF65-F5344CB8AC3E}">
        <p14:creationId xmlns:p14="http://schemas.microsoft.com/office/powerpoint/2010/main" val="171951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phút</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20</a:t>
            </a:fld>
            <a:endParaRPr lang="en-US"/>
          </a:p>
        </p:txBody>
      </p:sp>
    </p:spTree>
    <p:extLst>
      <p:ext uri="{BB962C8B-B14F-4D97-AF65-F5344CB8AC3E}">
        <p14:creationId xmlns:p14="http://schemas.microsoft.com/office/powerpoint/2010/main" val="2233961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Về </a:t>
            </a:r>
            <a:r>
              <a:rPr lang="en-US" dirty="0" err="1"/>
              <a:t>cấu</a:t>
            </a:r>
            <a:r>
              <a:rPr lang="en-US" dirty="0"/>
              <a:t> </a:t>
            </a:r>
            <a:r>
              <a:rPr lang="en-US" dirty="0" err="1"/>
              <a:t>trúc</a:t>
            </a:r>
            <a:r>
              <a:rPr lang="en-US" dirty="0"/>
              <a:t> </a:t>
            </a:r>
            <a:r>
              <a:rPr lang="en-US" dirty="0" err="1"/>
              <a:t>phần</a:t>
            </a:r>
            <a:r>
              <a:rPr lang="en-US" dirty="0"/>
              <a:t> </a:t>
            </a:r>
            <a:r>
              <a:rPr lang="en-US" dirty="0" err="1"/>
              <a:t>cứng</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kế</a:t>
            </a:r>
            <a:r>
              <a:rPr lang="en-US" dirty="0"/>
              <a:t> </a:t>
            </a:r>
            <a:r>
              <a:rPr lang="en-US" dirty="0" err="1"/>
              <a:t>nh</a:t>
            </a:r>
            <a:r>
              <a:rPr lang="vi-VN" dirty="0"/>
              <a:t>ư</a:t>
            </a:r>
            <a:r>
              <a:rPr lang="en-US" dirty="0"/>
              <a:t> </a:t>
            </a:r>
            <a:r>
              <a:rPr lang="en-US" dirty="0" err="1"/>
              <a:t>sau</a:t>
            </a:r>
            <a:r>
              <a:rPr lang="en-US" dirty="0"/>
              <a:t>, có </a:t>
            </a:r>
            <a:r>
              <a:rPr lang="en-US" dirty="0" err="1"/>
              <a:t>một</a:t>
            </a:r>
            <a:r>
              <a:rPr lang="en-US" dirty="0"/>
              <a:t> </a:t>
            </a:r>
            <a:r>
              <a:rPr lang="en-US" dirty="0" err="1"/>
              <a:t>khung</a:t>
            </a:r>
            <a:r>
              <a:rPr lang="en-US" dirty="0"/>
              <a:t> </a:t>
            </a:r>
            <a:r>
              <a:rPr lang="en-US" dirty="0" err="1"/>
              <a:t>bàn</a:t>
            </a:r>
            <a:r>
              <a:rPr lang="en-US" dirty="0"/>
              <a:t>, </a:t>
            </a:r>
            <a:r>
              <a:rPr lang="en-US" dirty="0" err="1"/>
              <a:t>máy</a:t>
            </a:r>
            <a:r>
              <a:rPr lang="en-US" dirty="0"/>
              <a:t> </a:t>
            </a:r>
            <a:r>
              <a:rPr lang="en-US" dirty="0" err="1"/>
              <a:t>chiếu</a:t>
            </a:r>
            <a:r>
              <a:rPr lang="en-US" dirty="0"/>
              <a:t> đ</a:t>
            </a:r>
            <a:r>
              <a:rPr lang="vi-VN" dirty="0"/>
              <a:t>ư</a:t>
            </a:r>
            <a:r>
              <a:rPr lang="en-US" dirty="0" err="1"/>
              <a:t>ợc</a:t>
            </a:r>
            <a:r>
              <a:rPr lang="en-US" dirty="0"/>
              <a:t> </a:t>
            </a:r>
            <a:r>
              <a:rPr lang="en-US" dirty="0" err="1"/>
              <a:t>đặt</a:t>
            </a:r>
            <a:r>
              <a:rPr lang="en-US" dirty="0"/>
              <a:t> d</a:t>
            </a:r>
            <a:r>
              <a:rPr lang="vi-VN" dirty="0"/>
              <a:t>ư</a:t>
            </a:r>
            <a:r>
              <a:rPr lang="en-US" dirty="0" err="1"/>
              <a:t>ới</a:t>
            </a:r>
            <a:r>
              <a:rPr lang="en-US" dirty="0"/>
              <a:t> </a:t>
            </a:r>
            <a:r>
              <a:rPr lang="en-US" dirty="0" err="1"/>
              <a:t>khung</a:t>
            </a:r>
            <a:r>
              <a:rPr lang="en-US" dirty="0"/>
              <a:t> </a:t>
            </a:r>
            <a:r>
              <a:rPr lang="en-US" dirty="0" err="1"/>
              <a:t>bàn</a:t>
            </a:r>
            <a:r>
              <a:rPr lang="en-US" dirty="0"/>
              <a:t> </a:t>
            </a:r>
            <a:r>
              <a:rPr lang="en-US" dirty="0" err="1"/>
              <a:t>chiếu</a:t>
            </a:r>
            <a:r>
              <a:rPr lang="en-US" dirty="0"/>
              <a:t> ảnh lên, </a:t>
            </a:r>
            <a:r>
              <a:rPr lang="en-US" dirty="0" err="1"/>
              <a:t>trên</a:t>
            </a:r>
            <a:r>
              <a:rPr lang="en-US" dirty="0"/>
              <a:t> </a:t>
            </a:r>
            <a:r>
              <a:rPr lang="en-US" dirty="0" err="1"/>
              <a:t>mặt</a:t>
            </a:r>
            <a:r>
              <a:rPr lang="en-US" dirty="0"/>
              <a:t> </a:t>
            </a:r>
            <a:r>
              <a:rPr lang="en-US" dirty="0" err="1"/>
              <a:t>bàn</a:t>
            </a:r>
            <a:r>
              <a:rPr lang="en-US" dirty="0"/>
              <a:t> là 1 </a:t>
            </a:r>
            <a:r>
              <a:rPr lang="en-US" dirty="0" err="1"/>
              <a:t>tấm</a:t>
            </a:r>
            <a:r>
              <a:rPr lang="en-US" dirty="0"/>
              <a:t> </a:t>
            </a:r>
            <a:r>
              <a:rPr lang="en-US" dirty="0" err="1"/>
              <a:t>kính</a:t>
            </a:r>
            <a:r>
              <a:rPr lang="en-US" dirty="0"/>
              <a:t> trong </a:t>
            </a:r>
            <a:r>
              <a:rPr lang="en-US" dirty="0" err="1"/>
              <a:t>và</a:t>
            </a:r>
            <a:r>
              <a:rPr lang="en-US" dirty="0"/>
              <a:t> </a:t>
            </a:r>
            <a:r>
              <a:rPr lang="en-US" dirty="0" err="1"/>
              <a:t>giấy</a:t>
            </a:r>
            <a:r>
              <a:rPr lang="en-US" dirty="0"/>
              <a:t> can để </a:t>
            </a:r>
            <a:r>
              <a:rPr lang="en-US" dirty="0" err="1"/>
              <a:t>hứng</a:t>
            </a:r>
            <a:r>
              <a:rPr lang="en-US" dirty="0"/>
              <a:t> ảnh </a:t>
            </a:r>
            <a:r>
              <a:rPr lang="en-US" dirty="0" err="1"/>
              <a:t>chiếu</a:t>
            </a:r>
            <a:r>
              <a:rPr lang="en-US" dirty="0"/>
              <a:t>. </a:t>
            </a:r>
            <a:r>
              <a:rPr lang="en-US" dirty="0" err="1"/>
              <a:t>Trên</a:t>
            </a:r>
            <a:r>
              <a:rPr lang="en-US" dirty="0"/>
              <a:t> </a:t>
            </a:r>
            <a:r>
              <a:rPr lang="en-US" dirty="0" err="1"/>
              <a:t>cùng</a:t>
            </a:r>
            <a:r>
              <a:rPr lang="en-US" dirty="0"/>
              <a:t> là Kinect để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không để </a:t>
            </a:r>
            <a:r>
              <a:rPr lang="en-US" dirty="0" err="1"/>
              <a:t>máy</a:t>
            </a:r>
            <a:r>
              <a:rPr lang="en-US" dirty="0"/>
              <a:t> </a:t>
            </a:r>
            <a:r>
              <a:rPr lang="en-US" dirty="0" err="1"/>
              <a:t>chiếu</a:t>
            </a:r>
            <a:r>
              <a:rPr lang="en-US" dirty="0"/>
              <a:t> </a:t>
            </a:r>
            <a:r>
              <a:rPr lang="en-US" dirty="0" err="1"/>
              <a:t>và</a:t>
            </a:r>
            <a:r>
              <a:rPr lang="en-US" dirty="0"/>
              <a:t> Kinect ở </a:t>
            </a:r>
            <a:r>
              <a:rPr lang="en-US" dirty="0" err="1"/>
              <a:t>cùng</a:t>
            </a:r>
            <a:r>
              <a:rPr lang="en-US" dirty="0"/>
              <a:t> </a:t>
            </a:r>
            <a:r>
              <a:rPr lang="en-US" dirty="0" err="1"/>
              <a:t>một</a:t>
            </a:r>
            <a:r>
              <a:rPr lang="en-US" dirty="0"/>
              <a:t> </a:t>
            </a:r>
            <a:r>
              <a:rPr lang="en-US" dirty="0" err="1"/>
              <a:t>phía</a:t>
            </a:r>
            <a:r>
              <a:rPr lang="en-US" dirty="0"/>
              <a:t> so với </a:t>
            </a:r>
            <a:r>
              <a:rPr lang="en-US" dirty="0" err="1"/>
              <a:t>mặt</a:t>
            </a:r>
            <a:r>
              <a:rPr lang="en-US" dirty="0"/>
              <a:t> </a:t>
            </a:r>
            <a:r>
              <a:rPr lang="en-US" dirty="0" err="1"/>
              <a:t>bàn</a:t>
            </a:r>
            <a:r>
              <a:rPr lang="en-US" dirty="0"/>
              <a:t> </a:t>
            </a:r>
            <a:r>
              <a:rPr lang="en-US" dirty="0" err="1"/>
              <a:t>vì</a:t>
            </a:r>
            <a:r>
              <a:rPr lang="en-US" dirty="0"/>
              <a:t> trong quá </a:t>
            </a:r>
            <a:r>
              <a:rPr lang="en-US" dirty="0" err="1"/>
              <a:t>trình</a:t>
            </a:r>
            <a:r>
              <a:rPr lang="en-US" dirty="0"/>
              <a:t> </a:t>
            </a:r>
            <a:r>
              <a:rPr lang="en-US" dirty="0" err="1"/>
              <a:t>xử</a:t>
            </a:r>
            <a:r>
              <a:rPr lang="en-US" dirty="0"/>
              <a:t> </a:t>
            </a:r>
            <a:r>
              <a:rPr lang="en-US" dirty="0" err="1"/>
              <a:t>dụng</a:t>
            </a:r>
            <a:r>
              <a:rPr lang="en-US" dirty="0"/>
              <a:t>, </a:t>
            </a:r>
            <a:r>
              <a:rPr lang="en-US" dirty="0" err="1"/>
              <a:t>hình</a:t>
            </a:r>
            <a:r>
              <a:rPr lang="en-US" dirty="0"/>
              <a:t> ảnh </a:t>
            </a:r>
            <a:r>
              <a:rPr lang="en-US" dirty="0" err="1"/>
              <a:t>chiếu</a:t>
            </a:r>
            <a:r>
              <a:rPr lang="en-US" dirty="0"/>
              <a:t> xuống </a:t>
            </a:r>
            <a:r>
              <a:rPr lang="en-US" dirty="0" err="1"/>
              <a:t>ít</a:t>
            </a:r>
            <a:r>
              <a:rPr lang="en-US" dirty="0"/>
              <a:t> </a:t>
            </a:r>
            <a:r>
              <a:rPr lang="en-US" dirty="0" err="1"/>
              <a:t>nhiều</a:t>
            </a:r>
            <a:r>
              <a:rPr lang="en-US" dirty="0"/>
              <a:t> cũng có </a:t>
            </a:r>
            <a:r>
              <a:rPr lang="en-US" dirty="0" err="1"/>
              <a:t>khả</a:t>
            </a:r>
            <a:r>
              <a:rPr lang="en-US" dirty="0"/>
              <a:t> </a:t>
            </a:r>
            <a:r>
              <a:rPr lang="en-US" dirty="0" err="1"/>
              <a:t>năng</a:t>
            </a:r>
            <a:r>
              <a:rPr lang="en-US" dirty="0"/>
              <a:t> ảnh h</a:t>
            </a:r>
            <a:r>
              <a:rPr lang="vi-VN" dirty="0"/>
              <a:t>ư</a:t>
            </a:r>
            <a:r>
              <a:rPr lang="en-US" dirty="0" err="1"/>
              <a:t>ởng</a:t>
            </a:r>
            <a:r>
              <a:rPr lang="en-US" dirty="0"/>
              <a:t> </a:t>
            </a:r>
            <a:r>
              <a:rPr lang="en-US" dirty="0" err="1"/>
              <a:t>đến</a:t>
            </a:r>
            <a:r>
              <a:rPr lang="en-US" dirty="0"/>
              <a:t> </a:t>
            </a:r>
            <a:r>
              <a:rPr lang="en-US" dirty="0" err="1"/>
              <a:t>việc</a:t>
            </a:r>
            <a:r>
              <a:rPr lang="en-US" dirty="0"/>
              <a:t> </a:t>
            </a:r>
            <a:r>
              <a:rPr lang="en-US" dirty="0" err="1"/>
              <a:t>nhận</a:t>
            </a:r>
            <a:r>
              <a:rPr lang="en-US" dirty="0"/>
              <a:t> </a:t>
            </a:r>
            <a:r>
              <a:rPr lang="en-US" dirty="0" err="1"/>
              <a:t>dạng</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21</a:t>
            </a:fld>
            <a:endParaRPr lang="en-US"/>
          </a:p>
        </p:txBody>
      </p:sp>
    </p:spTree>
    <p:extLst>
      <p:ext uri="{BB962C8B-B14F-4D97-AF65-F5344CB8AC3E}">
        <p14:creationId xmlns:p14="http://schemas.microsoft.com/office/powerpoint/2010/main" val="1298897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22</a:t>
            </a:fld>
            <a:endParaRPr lang="en-US"/>
          </a:p>
        </p:txBody>
      </p:sp>
    </p:spTree>
    <p:extLst>
      <p:ext uri="{BB962C8B-B14F-4D97-AF65-F5344CB8AC3E}">
        <p14:creationId xmlns:p14="http://schemas.microsoft.com/office/powerpoint/2010/main" val="3582705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23</a:t>
            </a:fld>
            <a:endParaRPr lang="en-US"/>
          </a:p>
        </p:txBody>
      </p:sp>
    </p:spTree>
    <p:extLst>
      <p:ext uri="{BB962C8B-B14F-4D97-AF65-F5344CB8AC3E}">
        <p14:creationId xmlns:p14="http://schemas.microsoft.com/office/powerpoint/2010/main" val="2783069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24</a:t>
            </a:fld>
            <a:endParaRPr lang="en-US"/>
          </a:p>
        </p:txBody>
      </p:sp>
    </p:spTree>
    <p:extLst>
      <p:ext uri="{BB962C8B-B14F-4D97-AF65-F5344CB8AC3E}">
        <p14:creationId xmlns:p14="http://schemas.microsoft.com/office/powerpoint/2010/main" val="1868344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25</a:t>
            </a:fld>
            <a:endParaRPr lang="en-US"/>
          </a:p>
        </p:txBody>
      </p:sp>
    </p:spTree>
    <p:extLst>
      <p:ext uri="{BB962C8B-B14F-4D97-AF65-F5344CB8AC3E}">
        <p14:creationId xmlns:p14="http://schemas.microsoft.com/office/powerpoint/2010/main" val="1235505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26</a:t>
            </a:fld>
            <a:endParaRPr lang="en-US"/>
          </a:p>
        </p:txBody>
      </p:sp>
    </p:spTree>
    <p:extLst>
      <p:ext uri="{BB962C8B-B14F-4D97-AF65-F5344CB8AC3E}">
        <p14:creationId xmlns:p14="http://schemas.microsoft.com/office/powerpoint/2010/main" val="3613787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a:t>
            </a:r>
            <a:r>
              <a:rPr lang="en-US" dirty="0"/>
              <a:t> </a:t>
            </a:r>
            <a:r>
              <a:rPr lang="en-US" dirty="0" err="1"/>
              <a:t>trình</a:t>
            </a:r>
            <a:r>
              <a:rPr lang="en-US" dirty="0"/>
              <a:t> </a:t>
            </a:r>
            <a:r>
              <a:rPr lang="en-US" dirty="0" err="1"/>
              <a:t>xử</a:t>
            </a:r>
            <a:r>
              <a:rPr lang="en-US" dirty="0"/>
              <a:t> </a:t>
            </a:r>
            <a:r>
              <a:rPr lang="en-US" dirty="0" err="1"/>
              <a:t>lí</a:t>
            </a:r>
            <a:r>
              <a:rPr lang="en-US" dirty="0"/>
              <a:t> ảnh của </a:t>
            </a:r>
            <a:r>
              <a:rPr lang="en-US" dirty="0" err="1"/>
              <a:t>cách</a:t>
            </a:r>
            <a:r>
              <a:rPr lang="en-US" dirty="0"/>
              <a:t> </a:t>
            </a:r>
            <a:r>
              <a:rPr lang="en-US" dirty="0" err="1"/>
              <a:t>này</a:t>
            </a:r>
            <a:r>
              <a:rPr lang="en-US" dirty="0"/>
              <a:t> t</a:t>
            </a:r>
            <a:r>
              <a:rPr lang="vi-VN" dirty="0"/>
              <a:t>ư</a:t>
            </a:r>
            <a:r>
              <a:rPr lang="en-US" dirty="0" err="1"/>
              <a:t>ơng</a:t>
            </a:r>
            <a:r>
              <a:rPr lang="en-US" dirty="0"/>
              <a:t> tự như </a:t>
            </a:r>
            <a:r>
              <a:rPr lang="en-US" dirty="0" err="1"/>
              <a:t>cách</a:t>
            </a:r>
            <a:r>
              <a:rPr lang="en-US" dirty="0"/>
              <a:t> đầu </a:t>
            </a:r>
            <a:r>
              <a:rPr lang="en-US" dirty="0" err="1"/>
              <a:t>tiên</a:t>
            </a:r>
            <a:r>
              <a:rPr lang="en-US" dirty="0"/>
              <a:t>, </a:t>
            </a:r>
            <a:r>
              <a:rPr lang="en-US" dirty="0" err="1"/>
              <a:t>tuy</a:t>
            </a:r>
            <a:r>
              <a:rPr lang="en-US" dirty="0"/>
              <a:t> </a:t>
            </a:r>
            <a:r>
              <a:rPr lang="en-US" dirty="0" err="1"/>
              <a:t>nhiên</a:t>
            </a:r>
            <a:r>
              <a:rPr lang="en-US" dirty="0"/>
              <a:t> </a:t>
            </a:r>
            <a:r>
              <a:rPr lang="en-US" dirty="0" err="1"/>
              <a:t>chúng</a:t>
            </a:r>
            <a:r>
              <a:rPr lang="en-US" dirty="0"/>
              <a:t> </a:t>
            </a:r>
            <a:r>
              <a:rPr lang="en-US" dirty="0" err="1"/>
              <a:t>em</a:t>
            </a:r>
            <a:r>
              <a:rPr lang="en-US" dirty="0"/>
              <a:t> ngoài </a:t>
            </a:r>
            <a:r>
              <a:rPr lang="en-US" dirty="0" err="1"/>
              <a:t>sử</a:t>
            </a:r>
            <a:r>
              <a:rPr lang="en-US" dirty="0"/>
              <a:t> </a:t>
            </a:r>
            <a:r>
              <a:rPr lang="en-US" dirty="0" err="1"/>
              <a:t>dụng</a:t>
            </a:r>
            <a:r>
              <a:rPr lang="en-US" dirty="0"/>
              <a:t> ảnh </a:t>
            </a:r>
            <a:r>
              <a:rPr lang="en-US" dirty="0" err="1"/>
              <a:t>hồng</a:t>
            </a:r>
            <a:r>
              <a:rPr lang="en-US" dirty="0"/>
              <a:t> </a:t>
            </a:r>
            <a:r>
              <a:rPr lang="en-US" dirty="0" err="1"/>
              <a:t>ngoại</a:t>
            </a:r>
            <a:r>
              <a:rPr lang="en-US" dirty="0"/>
              <a:t> </a:t>
            </a:r>
            <a:r>
              <a:rPr lang="en-US" dirty="0" err="1"/>
              <a:t>từ</a:t>
            </a:r>
            <a:r>
              <a:rPr lang="en-US" dirty="0"/>
              <a:t> </a:t>
            </a:r>
            <a:r>
              <a:rPr lang="en-US" dirty="0" err="1"/>
              <a:t>kinect</a:t>
            </a:r>
            <a:r>
              <a:rPr lang="en-US" dirty="0"/>
              <a:t> </a:t>
            </a:r>
            <a:r>
              <a:rPr lang="en-US" dirty="0" err="1"/>
              <a:t>chúng</a:t>
            </a:r>
            <a:r>
              <a:rPr lang="en-US" dirty="0"/>
              <a:t> </a:t>
            </a:r>
            <a:r>
              <a:rPr lang="en-US" dirty="0" err="1"/>
              <a:t>em</a:t>
            </a:r>
            <a:r>
              <a:rPr lang="en-US" dirty="0"/>
              <a:t> còn </a:t>
            </a:r>
            <a:r>
              <a:rPr lang="en-US" dirty="0" err="1"/>
              <a:t>dùng</a:t>
            </a:r>
            <a:r>
              <a:rPr lang="en-US" dirty="0"/>
              <a:t> </a:t>
            </a:r>
            <a:r>
              <a:rPr lang="en-US" dirty="0" err="1"/>
              <a:t>thêm</a:t>
            </a:r>
            <a:r>
              <a:rPr lang="en-US" dirty="0"/>
              <a:t> </a:t>
            </a:r>
            <a:r>
              <a:rPr lang="en-US" dirty="0" err="1"/>
              <a:t>kênh</a:t>
            </a:r>
            <a:r>
              <a:rPr lang="en-US" dirty="0"/>
              <a:t> </a:t>
            </a:r>
            <a:r>
              <a:rPr lang="en-US" dirty="0" err="1"/>
              <a:t>độ</a:t>
            </a:r>
            <a:r>
              <a:rPr lang="en-US" dirty="0"/>
              <a:t> </a:t>
            </a:r>
            <a:r>
              <a:rPr lang="en-US" dirty="0" err="1"/>
              <a:t>sâu</a:t>
            </a:r>
            <a:r>
              <a:rPr lang="en-US" dirty="0"/>
              <a:t> do Kinect </a:t>
            </a:r>
            <a:r>
              <a:rPr lang="en-US" dirty="0" err="1"/>
              <a:t>hỗ</a:t>
            </a:r>
            <a:r>
              <a:rPr lang="en-US" dirty="0"/>
              <a:t> </a:t>
            </a:r>
            <a:r>
              <a:rPr lang="en-US" dirty="0" err="1"/>
              <a:t>trợ</a:t>
            </a:r>
            <a:r>
              <a:rPr lang="en-US" dirty="0"/>
              <a:t>, </a:t>
            </a:r>
            <a:r>
              <a:rPr lang="en-US" dirty="0" err="1"/>
              <a:t>kết</a:t>
            </a:r>
            <a:r>
              <a:rPr lang="en-US" dirty="0"/>
              <a:t> </a:t>
            </a:r>
            <a:r>
              <a:rPr lang="en-US" dirty="0" err="1"/>
              <a:t>hợp</a:t>
            </a:r>
            <a:r>
              <a:rPr lang="en-US" dirty="0"/>
              <a:t> </a:t>
            </a:r>
            <a:r>
              <a:rPr lang="en-US" dirty="0" err="1"/>
              <a:t>kênh</a:t>
            </a:r>
            <a:r>
              <a:rPr lang="en-US" dirty="0"/>
              <a:t> </a:t>
            </a:r>
            <a:r>
              <a:rPr lang="en-US" dirty="0" err="1"/>
              <a:t>hồng</a:t>
            </a:r>
            <a:r>
              <a:rPr lang="en-US" dirty="0"/>
              <a:t> </a:t>
            </a:r>
            <a:r>
              <a:rPr lang="en-US" dirty="0" err="1"/>
              <a:t>ngoại</a:t>
            </a:r>
            <a:r>
              <a:rPr lang="en-US" dirty="0"/>
              <a:t> </a:t>
            </a:r>
            <a:r>
              <a:rPr lang="en-US" dirty="0" err="1"/>
              <a:t>và</a:t>
            </a:r>
            <a:r>
              <a:rPr lang="en-US" dirty="0"/>
              <a:t> </a:t>
            </a:r>
            <a:r>
              <a:rPr lang="en-US" dirty="0" err="1"/>
              <a:t>độ</a:t>
            </a:r>
            <a:r>
              <a:rPr lang="en-US" dirty="0"/>
              <a:t> </a:t>
            </a:r>
            <a:r>
              <a:rPr lang="en-US" dirty="0" err="1"/>
              <a:t>sâu</a:t>
            </a:r>
            <a:r>
              <a:rPr lang="en-US" dirty="0"/>
              <a:t> </a:t>
            </a:r>
            <a:r>
              <a:rPr lang="en-US" dirty="0" err="1"/>
              <a:t>giúp</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diện</a:t>
            </a:r>
            <a:r>
              <a:rPr lang="en-US" dirty="0"/>
              <a:t> </a:t>
            </a:r>
            <a:r>
              <a:rPr lang="en-US" dirty="0" err="1"/>
              <a:t>vật</a:t>
            </a:r>
            <a:r>
              <a:rPr lang="en-US" dirty="0"/>
              <a:t> </a:t>
            </a:r>
            <a:r>
              <a:rPr lang="en-US" dirty="0" err="1"/>
              <a:t>chính</a:t>
            </a:r>
            <a:r>
              <a:rPr lang="en-US" dirty="0"/>
              <a:t> </a:t>
            </a:r>
            <a:r>
              <a:rPr lang="en-US" dirty="0" err="1"/>
              <a:t>xác</a:t>
            </a:r>
            <a:r>
              <a:rPr lang="en-US" dirty="0"/>
              <a:t> h</a:t>
            </a:r>
            <a:r>
              <a:rPr lang="vi-VN" dirty="0"/>
              <a:t>ơ</a:t>
            </a:r>
            <a:r>
              <a:rPr lang="en-US" dirty="0"/>
              <a:t>n so với 2 </a:t>
            </a:r>
            <a:r>
              <a:rPr lang="en-US" dirty="0" err="1"/>
              <a:t>cách</a:t>
            </a:r>
            <a:r>
              <a:rPr lang="en-US" dirty="0"/>
              <a:t> tr</a:t>
            </a:r>
            <a:r>
              <a:rPr lang="vi-VN" dirty="0"/>
              <a:t>ư</a:t>
            </a:r>
            <a:r>
              <a:rPr lang="en-US" dirty="0" err="1"/>
              <a:t>ớc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này</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27</a:t>
            </a:fld>
            <a:endParaRPr lang="en-US"/>
          </a:p>
        </p:txBody>
      </p:sp>
    </p:spTree>
    <p:extLst>
      <p:ext uri="{BB962C8B-B14F-4D97-AF65-F5344CB8AC3E}">
        <p14:creationId xmlns:p14="http://schemas.microsoft.com/office/powerpoint/2010/main" val="1942850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thứ</a:t>
            </a:r>
            <a:r>
              <a:rPr lang="en-US" dirty="0"/>
              <a:t> 2 là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trên</a:t>
            </a:r>
            <a:r>
              <a:rPr lang="en-US" dirty="0"/>
              <a:t> ảnh camera (</a:t>
            </a:r>
            <a:r>
              <a:rPr lang="en-US" dirty="0" err="1"/>
              <a:t>tọa</a:t>
            </a:r>
            <a:r>
              <a:rPr lang="en-US" dirty="0"/>
              <a:t> </a:t>
            </a:r>
            <a:r>
              <a:rPr lang="en-US" dirty="0" err="1"/>
              <a:t>độ</a:t>
            </a:r>
            <a:r>
              <a:rPr lang="en-US" dirty="0"/>
              <a:t> ảnh). </a:t>
            </a:r>
            <a:r>
              <a:rPr lang="en-US" dirty="0" err="1"/>
              <a:t>Chúng</a:t>
            </a:r>
            <a:r>
              <a:rPr lang="en-US" dirty="0"/>
              <a:t> </a:t>
            </a:r>
            <a:r>
              <a:rPr lang="en-US" dirty="0" err="1"/>
              <a:t>em</a:t>
            </a:r>
            <a:r>
              <a:rPr lang="en-US" dirty="0"/>
              <a:t> </a:t>
            </a:r>
            <a:r>
              <a:rPr lang="en-US" dirty="0" err="1"/>
              <a:t>phải</a:t>
            </a:r>
            <a:r>
              <a:rPr lang="en-US" dirty="0"/>
              <a:t> </a:t>
            </a:r>
            <a:r>
              <a:rPr lang="en-US" dirty="0" err="1"/>
              <a:t>tiến</a:t>
            </a:r>
            <a:r>
              <a:rPr lang="en-US" dirty="0"/>
              <a:t> </a:t>
            </a:r>
            <a:r>
              <a:rPr lang="en-US" dirty="0" err="1"/>
              <a:t>hành</a:t>
            </a:r>
            <a:r>
              <a:rPr lang="en-US" dirty="0"/>
              <a:t> </a:t>
            </a:r>
            <a:r>
              <a:rPr lang="en-US" dirty="0" err="1"/>
              <a:t>chuyển</a:t>
            </a:r>
            <a:r>
              <a:rPr lang="en-US" dirty="0"/>
              <a:t> </a:t>
            </a:r>
            <a:r>
              <a:rPr lang="en-US" dirty="0" err="1"/>
              <a:t>tọa</a:t>
            </a:r>
            <a:r>
              <a:rPr lang="en-US" dirty="0"/>
              <a:t> </a:t>
            </a:r>
            <a:r>
              <a:rPr lang="en-US" dirty="0" err="1"/>
              <a:t>độ</a:t>
            </a:r>
            <a:r>
              <a:rPr lang="en-US" dirty="0"/>
              <a:t> sang </a:t>
            </a:r>
            <a:r>
              <a:rPr lang="en-US" dirty="0" err="1"/>
              <a:t>tọa</a:t>
            </a:r>
            <a:r>
              <a:rPr lang="en-US" dirty="0"/>
              <a:t> </a:t>
            </a:r>
            <a:r>
              <a:rPr lang="en-US" dirty="0" err="1"/>
              <a:t>độ</a:t>
            </a:r>
            <a:r>
              <a:rPr lang="en-US" dirty="0"/>
              <a:t> trong </a:t>
            </a:r>
            <a:r>
              <a:rPr lang="en-US" dirty="0" err="1"/>
              <a:t>môi</a:t>
            </a:r>
            <a:r>
              <a:rPr lang="en-US" dirty="0"/>
              <a:t> tr</a:t>
            </a:r>
            <a:r>
              <a:rPr lang="vi-VN" dirty="0"/>
              <a:t>ư</a:t>
            </a:r>
            <a:r>
              <a:rPr lang="en-US" dirty="0" err="1"/>
              <a:t>ờng</a:t>
            </a:r>
            <a:r>
              <a:rPr lang="en-US" dirty="0"/>
              <a:t> </a:t>
            </a:r>
            <a:r>
              <a:rPr lang="en-US" dirty="0" err="1"/>
              <a:t>ảo</a:t>
            </a:r>
            <a:r>
              <a:rPr lang="en-US" dirty="0"/>
              <a:t> mà </a:t>
            </a:r>
            <a:r>
              <a:rPr lang="en-US" dirty="0" err="1"/>
              <a:t>chúng</a:t>
            </a:r>
            <a:r>
              <a:rPr lang="en-US" dirty="0"/>
              <a:t> </a:t>
            </a:r>
            <a:r>
              <a:rPr lang="en-US" dirty="0" err="1"/>
              <a:t>em</a:t>
            </a:r>
            <a:r>
              <a:rPr lang="en-US" dirty="0"/>
              <a:t> </a:t>
            </a:r>
            <a:r>
              <a:rPr lang="en-US" dirty="0" err="1"/>
              <a:t>đang</a:t>
            </a:r>
            <a:r>
              <a:rPr lang="en-US" dirty="0"/>
              <a:t> </a:t>
            </a:r>
            <a:r>
              <a:rPr lang="en-US" dirty="0" err="1"/>
              <a:t>sử</a:t>
            </a:r>
            <a:r>
              <a:rPr lang="en-US" dirty="0"/>
              <a:t> </a:t>
            </a:r>
            <a:r>
              <a:rPr lang="en-US" dirty="0" err="1"/>
              <a:t>dụng</a:t>
            </a:r>
            <a:r>
              <a:rPr lang="en-US" dirty="0"/>
              <a:t> là Unity (</a:t>
            </a:r>
            <a:r>
              <a:rPr lang="en-US" dirty="0" err="1"/>
              <a:t>tọa</a:t>
            </a:r>
            <a:r>
              <a:rPr lang="en-US" dirty="0"/>
              <a:t> </a:t>
            </a:r>
            <a:r>
              <a:rPr lang="en-US" dirty="0" err="1"/>
              <a:t>độ</a:t>
            </a:r>
            <a:r>
              <a:rPr lang="en-US" dirty="0"/>
              <a:t> Unity). </a:t>
            </a:r>
            <a:r>
              <a:rPr lang="en-US" dirty="0" err="1"/>
              <a:t>Tọa</a:t>
            </a:r>
            <a:r>
              <a:rPr lang="en-US" dirty="0"/>
              <a:t> </a:t>
            </a:r>
            <a:r>
              <a:rPr lang="en-US" dirty="0" err="1"/>
              <a:t>độ</a:t>
            </a:r>
            <a:r>
              <a:rPr lang="en-US" dirty="0"/>
              <a:t> </a:t>
            </a:r>
            <a:r>
              <a:rPr lang="en-US" dirty="0" err="1"/>
              <a:t>thu</a:t>
            </a:r>
            <a:r>
              <a:rPr lang="en-US" dirty="0"/>
              <a:t> đ</a:t>
            </a:r>
            <a:r>
              <a:rPr lang="vi-VN" dirty="0"/>
              <a:t>ư</a:t>
            </a:r>
            <a:r>
              <a:rPr lang="en-US" dirty="0" err="1"/>
              <a:t>ợc</a:t>
            </a:r>
            <a:r>
              <a:rPr lang="en-US" dirty="0"/>
              <a:t> </a:t>
            </a:r>
            <a:r>
              <a:rPr lang="en-US" dirty="0" err="1"/>
              <a:t>trên</a:t>
            </a:r>
            <a:r>
              <a:rPr lang="en-US" dirty="0"/>
              <a:t> ảnh có </a:t>
            </a:r>
            <a:r>
              <a:rPr lang="en-US" dirty="0" err="1"/>
              <a:t>gốc</a:t>
            </a:r>
            <a:r>
              <a:rPr lang="en-US" dirty="0"/>
              <a:t> </a:t>
            </a:r>
            <a:r>
              <a:rPr lang="en-US" dirty="0" err="1"/>
              <a:t>tọa</a:t>
            </a:r>
            <a:r>
              <a:rPr lang="en-US" dirty="0"/>
              <a:t> </a:t>
            </a:r>
            <a:r>
              <a:rPr lang="en-US" dirty="0" err="1"/>
              <a:t>độ</a:t>
            </a:r>
            <a:r>
              <a:rPr lang="en-US" dirty="0"/>
              <a:t> là trái </a:t>
            </a:r>
            <a:r>
              <a:rPr lang="en-US" dirty="0" err="1"/>
              <a:t>trên</a:t>
            </a:r>
            <a:r>
              <a:rPr lang="en-US" dirty="0"/>
              <a:t>, nên </a:t>
            </a:r>
            <a:r>
              <a:rPr lang="en-US" dirty="0" err="1"/>
              <a:t>chúng</a:t>
            </a:r>
            <a:r>
              <a:rPr lang="en-US" dirty="0"/>
              <a:t> </a:t>
            </a:r>
            <a:r>
              <a:rPr lang="en-US" dirty="0" err="1"/>
              <a:t>em</a:t>
            </a:r>
            <a:r>
              <a:rPr lang="en-US" dirty="0"/>
              <a:t> di </a:t>
            </a:r>
            <a:r>
              <a:rPr lang="en-US" dirty="0" err="1"/>
              <a:t>chuyển</a:t>
            </a:r>
            <a:r>
              <a:rPr lang="en-US" dirty="0"/>
              <a:t> </a:t>
            </a:r>
            <a:r>
              <a:rPr lang="en-US" dirty="0" err="1"/>
              <a:t>góc</a:t>
            </a:r>
            <a:r>
              <a:rPr lang="en-US" dirty="0"/>
              <a:t> </a:t>
            </a:r>
            <a:r>
              <a:rPr lang="en-US" dirty="0" err="1"/>
              <a:t>tọa</a:t>
            </a:r>
            <a:r>
              <a:rPr lang="en-US" dirty="0"/>
              <a:t> </a:t>
            </a:r>
            <a:r>
              <a:rPr lang="en-US" dirty="0" err="1"/>
              <a:t>độ</a:t>
            </a:r>
            <a:r>
              <a:rPr lang="en-US" dirty="0"/>
              <a:t> về </a:t>
            </a:r>
            <a:r>
              <a:rPr lang="en-US" dirty="0" err="1"/>
              <a:t>tâm</a:t>
            </a:r>
            <a:r>
              <a:rPr lang="en-US" dirty="0"/>
              <a:t> ảnh </a:t>
            </a:r>
            <a:r>
              <a:rPr lang="en-US" dirty="0" err="1"/>
              <a:t>nh</a:t>
            </a:r>
            <a:r>
              <a:rPr lang="vi-VN" dirty="0"/>
              <a:t>ư</a:t>
            </a:r>
            <a:r>
              <a:rPr lang="en-US" dirty="0"/>
              <a:t> </a:t>
            </a:r>
            <a:r>
              <a:rPr lang="en-US" dirty="0" err="1"/>
              <a:t>hệ</a:t>
            </a:r>
            <a:r>
              <a:rPr lang="en-US" dirty="0"/>
              <a:t> </a:t>
            </a:r>
            <a:r>
              <a:rPr lang="en-US" dirty="0" err="1"/>
              <a:t>trục</a:t>
            </a:r>
            <a:r>
              <a:rPr lang="en-US" dirty="0"/>
              <a:t> mà Unity </a:t>
            </a:r>
            <a:r>
              <a:rPr lang="en-US" dirty="0" err="1"/>
              <a:t>sử</a:t>
            </a:r>
            <a:r>
              <a:rPr lang="en-US" dirty="0"/>
              <a:t> </a:t>
            </a:r>
            <a:r>
              <a:rPr lang="en-US" dirty="0" err="1"/>
              <a:t>dụng</a:t>
            </a:r>
            <a:r>
              <a:rPr lang="en-US" dirty="0"/>
              <a:t>, </a:t>
            </a:r>
            <a:r>
              <a:rPr lang="en-US" dirty="0" err="1"/>
              <a:t>tiếp</a:t>
            </a:r>
            <a:r>
              <a:rPr lang="en-US" dirty="0"/>
              <a:t> </a:t>
            </a:r>
            <a:r>
              <a:rPr lang="en-US" dirty="0" err="1"/>
              <a:t>theo</a:t>
            </a:r>
            <a:r>
              <a:rPr lang="en-US" dirty="0"/>
              <a:t> </a:t>
            </a:r>
            <a:r>
              <a:rPr lang="en-US" dirty="0" err="1"/>
              <a:t>chúng</a:t>
            </a:r>
            <a:r>
              <a:rPr lang="en-US" dirty="0"/>
              <a:t> </a:t>
            </a:r>
            <a:r>
              <a:rPr lang="en-US" dirty="0" err="1"/>
              <a:t>em</a:t>
            </a:r>
            <a:r>
              <a:rPr lang="en-US" dirty="0"/>
              <a:t> </a:t>
            </a:r>
            <a:r>
              <a:rPr lang="en-US" dirty="0" err="1"/>
              <a:t>thiết</a:t>
            </a:r>
            <a:r>
              <a:rPr lang="en-US" dirty="0"/>
              <a:t> </a:t>
            </a:r>
            <a:r>
              <a:rPr lang="en-US" dirty="0" err="1"/>
              <a:t>lập</a:t>
            </a:r>
            <a:r>
              <a:rPr lang="en-US" dirty="0"/>
              <a:t> </a:t>
            </a:r>
            <a:r>
              <a:rPr lang="en-US" dirty="0" err="1"/>
              <a:t>công</a:t>
            </a:r>
            <a:r>
              <a:rPr lang="en-US" dirty="0"/>
              <a:t> </a:t>
            </a:r>
            <a:r>
              <a:rPr lang="en-US" dirty="0" err="1"/>
              <a:t>thức</a:t>
            </a:r>
            <a:r>
              <a:rPr lang="en-US" dirty="0"/>
              <a:t> </a:t>
            </a:r>
            <a:r>
              <a:rPr lang="en-US" dirty="0" err="1"/>
              <a:t>tỉ</a:t>
            </a:r>
            <a:r>
              <a:rPr lang="en-US" dirty="0"/>
              <a:t> </a:t>
            </a:r>
            <a:r>
              <a:rPr lang="en-US" dirty="0" err="1"/>
              <a:t>lệ</a:t>
            </a:r>
            <a:r>
              <a:rPr lang="en-US" dirty="0"/>
              <a:t> của các </a:t>
            </a:r>
            <a:r>
              <a:rPr lang="en-US" dirty="0" err="1"/>
              <a:t>trục</a:t>
            </a:r>
            <a:r>
              <a:rPr lang="en-US" dirty="0"/>
              <a:t> </a:t>
            </a:r>
            <a:r>
              <a:rPr lang="en-US" dirty="0" err="1"/>
              <a:t>giữa</a:t>
            </a:r>
            <a:r>
              <a:rPr lang="en-US" dirty="0"/>
              <a:t> </a:t>
            </a:r>
            <a:r>
              <a:rPr lang="en-US" dirty="0" err="1"/>
              <a:t>tọa</a:t>
            </a:r>
            <a:r>
              <a:rPr lang="en-US" dirty="0"/>
              <a:t> </a:t>
            </a:r>
            <a:r>
              <a:rPr lang="en-US" dirty="0" err="1"/>
              <a:t>độ</a:t>
            </a:r>
            <a:r>
              <a:rPr lang="en-US" dirty="0"/>
              <a:t> ảnh </a:t>
            </a:r>
            <a:r>
              <a:rPr lang="en-US" dirty="0" err="1"/>
              <a:t>và</a:t>
            </a:r>
            <a:r>
              <a:rPr lang="en-US" dirty="0"/>
              <a:t> </a:t>
            </a:r>
            <a:r>
              <a:rPr lang="en-US" dirty="0" err="1"/>
              <a:t>tọa</a:t>
            </a:r>
            <a:r>
              <a:rPr lang="en-US" dirty="0"/>
              <a:t> </a:t>
            </a:r>
            <a:r>
              <a:rPr lang="en-US" dirty="0" err="1"/>
              <a:t>độ</a:t>
            </a:r>
            <a:r>
              <a:rPr lang="en-US" dirty="0"/>
              <a:t> Unity. </a:t>
            </a:r>
            <a:r>
              <a:rPr lang="en-US" dirty="0" err="1"/>
              <a:t>Cuối</a:t>
            </a:r>
            <a:r>
              <a:rPr lang="en-US" dirty="0"/>
              <a:t> </a:t>
            </a:r>
            <a:r>
              <a:rPr lang="en-US" dirty="0" err="1"/>
              <a:t>cùng</a:t>
            </a:r>
            <a:r>
              <a:rPr lang="en-US" dirty="0"/>
              <a:t> là </a:t>
            </a:r>
            <a:r>
              <a:rPr lang="en-US" dirty="0" err="1"/>
              <a:t>tính</a:t>
            </a:r>
            <a:r>
              <a:rPr lang="en-US" dirty="0"/>
              <a:t> </a:t>
            </a:r>
            <a:r>
              <a:rPr lang="en-US" dirty="0" err="1"/>
              <a:t>tọa</a:t>
            </a:r>
            <a:r>
              <a:rPr lang="en-US" dirty="0"/>
              <a:t> </a:t>
            </a:r>
            <a:r>
              <a:rPr lang="en-US" dirty="0" err="1"/>
              <a:t>độ</a:t>
            </a:r>
            <a:r>
              <a:rPr lang="en-US" dirty="0"/>
              <a:t> trong Unity.</a:t>
            </a:r>
          </a:p>
        </p:txBody>
      </p:sp>
      <p:sp>
        <p:nvSpPr>
          <p:cNvPr id="4" name="Slide Number Placeholder 3"/>
          <p:cNvSpPr>
            <a:spLocks noGrp="1"/>
          </p:cNvSpPr>
          <p:nvPr>
            <p:ph type="sldNum" sz="quarter" idx="10"/>
          </p:nvPr>
        </p:nvSpPr>
        <p:spPr/>
        <p:txBody>
          <a:bodyPr/>
          <a:lstStyle/>
          <a:p>
            <a:fld id="{C94E8D62-D41F-6042-BCDF-79D228EFA10F}" type="slidenum">
              <a:rPr lang="en-US" smtClean="0"/>
              <a:pPr/>
              <a:t>28</a:t>
            </a:fld>
            <a:endParaRPr lang="en-US"/>
          </a:p>
        </p:txBody>
      </p:sp>
    </p:spTree>
    <p:extLst>
      <p:ext uri="{BB962C8B-B14F-4D97-AF65-F5344CB8AC3E}">
        <p14:creationId xmlns:p14="http://schemas.microsoft.com/office/powerpoint/2010/main" val="582529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29</a:t>
            </a:fld>
            <a:endParaRPr lang="en-US"/>
          </a:p>
        </p:txBody>
      </p:sp>
    </p:spTree>
    <p:extLst>
      <p:ext uri="{BB962C8B-B14F-4D97-AF65-F5344CB8AC3E}">
        <p14:creationId xmlns:p14="http://schemas.microsoft.com/office/powerpoint/2010/main" val="126754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chúng em gồm 5 phần</a:t>
            </a:r>
          </a:p>
          <a:p>
            <a:pPr marL="171450" indent="-171450">
              <a:buFontTx/>
              <a:buChar char="-"/>
            </a:pPr>
            <a:r>
              <a:rPr lang="en-US"/>
              <a:t>Phần đầu tiên sẽ nêu động lực và lý do thực hiện đề tài</a:t>
            </a:r>
          </a:p>
          <a:p>
            <a:pPr marL="171450" indent="-171450">
              <a:buFontTx/>
              <a:buChar char="-"/>
            </a:pPr>
            <a:r>
              <a:rPr lang="en-US"/>
              <a:t>Sau đó những khái niệm cũng nh</a:t>
            </a:r>
            <a:r>
              <a:rPr lang="vi-VN"/>
              <a:t>ư</a:t>
            </a:r>
            <a:r>
              <a:rPr lang="en-US"/>
              <a:t> những công trỉnh liên quan sẽ đ</a:t>
            </a:r>
            <a:r>
              <a:rPr lang="vi-VN"/>
              <a:t>ư</a:t>
            </a:r>
            <a:r>
              <a:rPr lang="en-US"/>
              <a:t>ợc trình bày ở phần 2</a:t>
            </a:r>
          </a:p>
          <a:p>
            <a:pPr marL="171450" indent="-171450">
              <a:buFontTx/>
              <a:buChar char="-"/>
            </a:pPr>
            <a:r>
              <a:rPr lang="en-US"/>
              <a:t>Phần 3 và phần 4 sẽ nêu những vấn đề về kỹ thuật trong việc xây dựng môi tr</a:t>
            </a:r>
            <a:r>
              <a:rPr lang="vi-VN"/>
              <a:t>ư</a:t>
            </a:r>
            <a:r>
              <a:rPr lang="en-US"/>
              <a:t>ờng t</a:t>
            </a:r>
            <a:r>
              <a:rPr lang="vi-VN"/>
              <a:t>ư</a:t>
            </a:r>
            <a:r>
              <a:rPr lang="en-US"/>
              <a:t>ơng tác hỗ trợ Tangible và các ứng dụng thực tế đ</a:t>
            </a:r>
            <a:r>
              <a:rPr lang="vi-VN"/>
              <a:t>ư</a:t>
            </a:r>
            <a:r>
              <a:rPr lang="en-US"/>
              <a:t>ợc xây dựng</a:t>
            </a:r>
          </a:p>
          <a:p>
            <a:pPr marL="171450" indent="-171450">
              <a:buFontTx/>
              <a:buChar char="-"/>
            </a:pPr>
            <a:r>
              <a:rPr lang="en-US"/>
              <a:t>Phần cuối sẽ nêu kết luận và h</a:t>
            </a:r>
            <a:r>
              <a:rPr lang="vi-VN"/>
              <a:t>ư</a:t>
            </a:r>
            <a:r>
              <a:rPr lang="en-US"/>
              <a:t>ớng phát triển của đề tài chúng em thực hiện.</a:t>
            </a:r>
          </a:p>
        </p:txBody>
      </p:sp>
      <p:sp>
        <p:nvSpPr>
          <p:cNvPr id="4" name="Slide Number Placeholder 3"/>
          <p:cNvSpPr>
            <a:spLocks noGrp="1"/>
          </p:cNvSpPr>
          <p:nvPr>
            <p:ph type="sldNum" sz="quarter" idx="10"/>
          </p:nvPr>
        </p:nvSpPr>
        <p:spPr/>
        <p:txBody>
          <a:bodyPr/>
          <a:lstStyle/>
          <a:p>
            <a:fld id="{C94E8D62-D41F-6042-BCDF-79D228EFA10F}" type="slidenum">
              <a:rPr lang="en-US" smtClean="0"/>
              <a:pPr/>
              <a:t>3</a:t>
            </a:fld>
            <a:endParaRPr lang="en-US"/>
          </a:p>
        </p:txBody>
      </p:sp>
    </p:spTree>
    <p:extLst>
      <p:ext uri="{BB962C8B-B14F-4D97-AF65-F5344CB8AC3E}">
        <p14:creationId xmlns:p14="http://schemas.microsoft.com/office/powerpoint/2010/main" val="76748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tiếp</a:t>
            </a:r>
            <a:r>
              <a:rPr lang="en-US" dirty="0"/>
              <a:t> </a:t>
            </a:r>
            <a:r>
              <a:rPr lang="en-US" dirty="0" err="1"/>
              <a:t>theo</a:t>
            </a:r>
            <a:r>
              <a:rPr lang="en-US" dirty="0"/>
              <a:t> là </a:t>
            </a:r>
            <a:r>
              <a:rPr lang="en-US" dirty="0" err="1"/>
              <a:t>kĩ</a:t>
            </a:r>
            <a:r>
              <a:rPr lang="en-US" dirty="0"/>
              <a:t> </a:t>
            </a:r>
            <a:r>
              <a:rPr lang="en-US" dirty="0" err="1"/>
              <a:t>thuật</a:t>
            </a:r>
            <a:r>
              <a:rPr lang="en-US" dirty="0"/>
              <a:t> </a:t>
            </a:r>
            <a:r>
              <a:rPr lang="en-US" dirty="0" err="1"/>
              <a:t>xử</a:t>
            </a:r>
            <a:r>
              <a:rPr lang="en-US" dirty="0"/>
              <a:t> </a:t>
            </a:r>
            <a:r>
              <a:rPr lang="en-US" dirty="0" err="1"/>
              <a:t>lí</a:t>
            </a:r>
            <a:r>
              <a:rPr lang="en-US" dirty="0"/>
              <a:t> </a:t>
            </a:r>
            <a:r>
              <a:rPr lang="en-US" dirty="0" err="1"/>
              <a:t>kịch</a:t>
            </a:r>
            <a:r>
              <a:rPr lang="en-US" dirty="0"/>
              <a:t> bản </a:t>
            </a:r>
            <a:r>
              <a:rPr lang="en-US" dirty="0" err="1"/>
              <a:t>cho</a:t>
            </a:r>
            <a:r>
              <a:rPr lang="en-US" dirty="0"/>
              <a:t> </a:t>
            </a:r>
            <a:r>
              <a:rPr lang="en-US" dirty="0" err="1"/>
              <a:t>hệ</a:t>
            </a:r>
            <a:r>
              <a:rPr lang="en-US" dirty="0"/>
              <a:t> </a:t>
            </a:r>
            <a:r>
              <a:rPr lang="en-US" dirty="0" err="1"/>
              <a:t>thống</a:t>
            </a:r>
            <a:r>
              <a:rPr lang="en-US" dirty="0"/>
              <a:t>, </a:t>
            </a:r>
            <a:r>
              <a:rPr lang="en-US" dirty="0" err="1"/>
              <a:t>hệ</a:t>
            </a:r>
            <a:r>
              <a:rPr lang="en-US" dirty="0"/>
              <a:t> </a:t>
            </a:r>
            <a:r>
              <a:rPr lang="en-US" dirty="0" err="1"/>
              <a:t>thống</a:t>
            </a:r>
            <a:r>
              <a:rPr lang="en-US" dirty="0"/>
              <a:t> </a:t>
            </a:r>
            <a:r>
              <a:rPr lang="en-US" dirty="0" err="1"/>
              <a:t>sự</a:t>
            </a:r>
            <a:r>
              <a:rPr lang="en-US" dirty="0"/>
              <a:t> </a:t>
            </a:r>
            <a:r>
              <a:rPr lang="en-US" dirty="0" err="1"/>
              <a:t>kiện</a:t>
            </a:r>
            <a:r>
              <a:rPr lang="en-US" dirty="0"/>
              <a:t> </a:t>
            </a:r>
            <a:r>
              <a:rPr lang="en-US" dirty="0" err="1"/>
              <a:t>gồm</a:t>
            </a:r>
            <a:r>
              <a:rPr lang="en-US" dirty="0"/>
              <a:t> </a:t>
            </a:r>
            <a:r>
              <a:rPr lang="en-US" dirty="0" err="1"/>
              <a:t>sự</a:t>
            </a:r>
            <a:r>
              <a:rPr lang="en-US" dirty="0"/>
              <a:t> </a:t>
            </a:r>
            <a:r>
              <a:rPr lang="en-US" dirty="0" err="1"/>
              <a:t>kiện</a:t>
            </a:r>
            <a:r>
              <a:rPr lang="en-US" dirty="0"/>
              <a:t> t</a:t>
            </a:r>
            <a:r>
              <a:rPr lang="vi-VN" dirty="0"/>
              <a:t>ư</a:t>
            </a:r>
            <a:r>
              <a:rPr lang="en-US" dirty="0" err="1"/>
              <a:t>ơng</a:t>
            </a:r>
            <a:r>
              <a:rPr lang="en-US" dirty="0"/>
              <a:t> </a:t>
            </a:r>
            <a:r>
              <a:rPr lang="en-US" dirty="0" err="1"/>
              <a:t>tác</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r>
              <a:rPr lang="en-US" dirty="0"/>
              <a:t>, </a:t>
            </a:r>
            <a:r>
              <a:rPr lang="en-US" dirty="0" err="1"/>
              <a:t>và</a:t>
            </a:r>
            <a:r>
              <a:rPr lang="en-US" dirty="0"/>
              <a:t> </a:t>
            </a:r>
            <a:r>
              <a:rPr lang="en-US" dirty="0" err="1"/>
              <a:t>những</a:t>
            </a:r>
            <a:r>
              <a:rPr lang="en-US" dirty="0"/>
              <a:t> </a:t>
            </a:r>
            <a:r>
              <a:rPr lang="en-US" dirty="0" err="1"/>
              <a:t>sự</a:t>
            </a:r>
            <a:r>
              <a:rPr lang="en-US" dirty="0"/>
              <a:t> </a:t>
            </a:r>
            <a:r>
              <a:rPr lang="en-US" dirty="0" err="1"/>
              <a:t>kiện</a:t>
            </a:r>
            <a:r>
              <a:rPr lang="en-US" dirty="0"/>
              <a:t> </a:t>
            </a:r>
            <a:r>
              <a:rPr lang="en-US" dirty="0" err="1"/>
              <a:t>ẩn</a:t>
            </a:r>
            <a:r>
              <a:rPr lang="en-US" dirty="0"/>
              <a:t> (</a:t>
            </a:r>
            <a:r>
              <a:rPr lang="en-US" dirty="0" err="1"/>
              <a:t>sự</a:t>
            </a:r>
            <a:r>
              <a:rPr lang="en-US" dirty="0"/>
              <a:t> </a:t>
            </a:r>
            <a:r>
              <a:rPr lang="en-US" dirty="0" err="1"/>
              <a:t>kiện</a:t>
            </a:r>
            <a:r>
              <a:rPr lang="en-US" dirty="0"/>
              <a:t> </a:t>
            </a:r>
            <a:r>
              <a:rPr lang="en-US" dirty="0" err="1"/>
              <a:t>ẩn</a:t>
            </a:r>
            <a:r>
              <a:rPr lang="en-US" dirty="0"/>
              <a:t> là khi </a:t>
            </a:r>
            <a:r>
              <a:rPr lang="en-US" dirty="0" err="1"/>
              <a:t>thỏa</a:t>
            </a:r>
            <a:r>
              <a:rPr lang="en-US" dirty="0"/>
              <a:t> </a:t>
            </a:r>
            <a:r>
              <a:rPr lang="en-US" dirty="0" err="1"/>
              <a:t>mãn</a:t>
            </a:r>
            <a:r>
              <a:rPr lang="en-US" dirty="0"/>
              <a:t> </a:t>
            </a:r>
            <a:r>
              <a:rPr lang="en-US" dirty="0" err="1"/>
              <a:t>một</a:t>
            </a:r>
            <a:r>
              <a:rPr lang="en-US" dirty="0"/>
              <a:t> </a:t>
            </a:r>
            <a:r>
              <a:rPr lang="en-US" dirty="0" err="1"/>
              <a:t>tổ</a:t>
            </a:r>
            <a:r>
              <a:rPr lang="en-US" dirty="0"/>
              <a:t> </a:t>
            </a:r>
            <a:r>
              <a:rPr lang="en-US" dirty="0" err="1"/>
              <a:t>hợp</a:t>
            </a:r>
            <a:r>
              <a:rPr lang="en-US" dirty="0"/>
              <a:t> các </a:t>
            </a:r>
            <a:r>
              <a:rPr lang="en-US" dirty="0" err="1"/>
              <a:t>điều</a:t>
            </a:r>
            <a:r>
              <a:rPr lang="en-US" dirty="0"/>
              <a:t> </a:t>
            </a:r>
            <a:r>
              <a:rPr lang="en-US" dirty="0" err="1"/>
              <a:t>kiện</a:t>
            </a:r>
            <a:r>
              <a:rPr lang="en-US" dirty="0"/>
              <a:t> </a:t>
            </a:r>
            <a:r>
              <a:rPr lang="en-US" dirty="0" err="1"/>
              <a:t>sẽ</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đó, </a:t>
            </a:r>
            <a:r>
              <a:rPr lang="en-US" dirty="0" err="1"/>
              <a:t>nh</a:t>
            </a:r>
            <a:r>
              <a:rPr lang="vi-VN" dirty="0"/>
              <a:t>ư</a:t>
            </a:r>
            <a:r>
              <a:rPr lang="en-US" dirty="0"/>
              <a:t>ng </a:t>
            </a:r>
            <a:r>
              <a:rPr lang="en-US" dirty="0" err="1"/>
              <a:t>sự</a:t>
            </a:r>
            <a:r>
              <a:rPr lang="en-US" dirty="0"/>
              <a:t> </a:t>
            </a:r>
            <a:r>
              <a:rPr lang="en-US" dirty="0" err="1"/>
              <a:t>kiện</a:t>
            </a:r>
            <a:r>
              <a:rPr lang="en-US" dirty="0"/>
              <a:t> đ</a:t>
            </a:r>
            <a:r>
              <a:rPr lang="vi-VN" dirty="0"/>
              <a:t>ư</a:t>
            </a:r>
            <a:r>
              <a:rPr lang="en-US" dirty="0" err="1"/>
              <a:t>ợc</a:t>
            </a:r>
            <a:r>
              <a:rPr lang="en-US" dirty="0"/>
              <a:t> </a:t>
            </a:r>
            <a:r>
              <a:rPr lang="en-US" dirty="0" err="1"/>
              <a:t>kích</a:t>
            </a:r>
            <a:r>
              <a:rPr lang="en-US" dirty="0"/>
              <a:t> </a:t>
            </a:r>
            <a:r>
              <a:rPr lang="en-US" dirty="0" err="1"/>
              <a:t>hoạt</a:t>
            </a:r>
            <a:r>
              <a:rPr lang="en-US" dirty="0"/>
              <a:t> </a:t>
            </a:r>
            <a:r>
              <a:rPr lang="en-US" dirty="0" err="1"/>
              <a:t>này</a:t>
            </a:r>
            <a:r>
              <a:rPr lang="en-US" dirty="0"/>
              <a:t> có </a:t>
            </a:r>
            <a:r>
              <a:rPr lang="en-US" dirty="0" err="1"/>
              <a:t>thể</a:t>
            </a:r>
            <a:r>
              <a:rPr lang="en-US" dirty="0"/>
              <a:t> lại là </a:t>
            </a:r>
            <a:r>
              <a:rPr lang="en-US" dirty="0" err="1"/>
              <a:t>một</a:t>
            </a:r>
            <a:r>
              <a:rPr lang="en-US" dirty="0"/>
              <a:t> </a:t>
            </a:r>
            <a:r>
              <a:rPr lang="en-US" dirty="0" err="1"/>
              <a:t>điều</a:t>
            </a:r>
            <a:r>
              <a:rPr lang="en-US" dirty="0"/>
              <a:t> </a:t>
            </a:r>
            <a:r>
              <a:rPr lang="en-US" dirty="0" err="1"/>
              <a:t>kiện</a:t>
            </a:r>
            <a:r>
              <a:rPr lang="en-US" dirty="0"/>
              <a:t> </a:t>
            </a:r>
            <a:r>
              <a:rPr lang="en-US" dirty="0" err="1"/>
              <a:t>kích</a:t>
            </a:r>
            <a:r>
              <a:rPr lang="en-US" dirty="0"/>
              <a:t> </a:t>
            </a:r>
            <a:r>
              <a:rPr lang="en-US" dirty="0" err="1"/>
              <a:t>hoạt</a:t>
            </a:r>
            <a:r>
              <a:rPr lang="en-US" dirty="0"/>
              <a:t> </a:t>
            </a:r>
            <a:r>
              <a:rPr lang="en-US" dirty="0" err="1"/>
              <a:t>sự</a:t>
            </a:r>
            <a:r>
              <a:rPr lang="en-US" dirty="0"/>
              <a:t> </a:t>
            </a:r>
            <a:r>
              <a:rPr lang="en-US" dirty="0" err="1"/>
              <a:t>kiện</a:t>
            </a:r>
            <a:r>
              <a:rPr lang="en-US" dirty="0"/>
              <a:t> </a:t>
            </a:r>
            <a:r>
              <a:rPr lang="en-US" dirty="0" err="1"/>
              <a:t>khác</a:t>
            </a:r>
            <a:r>
              <a:rPr lang="en-US" dirty="0"/>
              <a:t>,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gọi</a:t>
            </a:r>
            <a:r>
              <a:rPr lang="en-US" dirty="0"/>
              <a:t> là </a:t>
            </a:r>
            <a:r>
              <a:rPr lang="en-US" dirty="0" err="1"/>
              <a:t>liên</a:t>
            </a:r>
            <a:r>
              <a:rPr lang="en-US" dirty="0"/>
              <a:t> </a:t>
            </a:r>
            <a:r>
              <a:rPr lang="en-US" dirty="0" err="1"/>
              <a:t>hoàn</a:t>
            </a:r>
            <a:r>
              <a:rPr lang="en-US" dirty="0"/>
              <a:t> </a:t>
            </a:r>
            <a:r>
              <a:rPr lang="en-US" dirty="0" err="1"/>
              <a:t>sự</a:t>
            </a:r>
            <a:r>
              <a:rPr lang="en-US" dirty="0"/>
              <a:t> </a:t>
            </a:r>
            <a:r>
              <a:rPr lang="en-US" dirty="0" err="1"/>
              <a:t>kiện</a:t>
            </a:r>
            <a:r>
              <a:rPr lang="en-US" dirty="0"/>
              <a:t>) </a:t>
            </a:r>
            <a:r>
              <a:rPr lang="en-US" dirty="0" err="1"/>
              <a:t>lợi</a:t>
            </a:r>
            <a:r>
              <a:rPr lang="en-US" dirty="0"/>
              <a:t> </a:t>
            </a:r>
            <a:r>
              <a:rPr lang="en-US" dirty="0" err="1"/>
              <a:t>ích</a:t>
            </a:r>
            <a:r>
              <a:rPr lang="en-US" dirty="0"/>
              <a:t> </a:t>
            </a:r>
            <a:r>
              <a:rPr lang="en-US" dirty="0" err="1"/>
              <a:t>kiến</a:t>
            </a:r>
            <a:r>
              <a:rPr lang="en-US" dirty="0"/>
              <a:t> </a:t>
            </a:r>
            <a:r>
              <a:rPr lang="en-US" dirty="0" err="1"/>
              <a:t>trúc</a:t>
            </a:r>
            <a:r>
              <a:rPr lang="en-US" dirty="0"/>
              <a:t> </a:t>
            </a:r>
            <a:r>
              <a:rPr lang="en-US" dirty="0" err="1"/>
              <a:t>này</a:t>
            </a:r>
            <a:r>
              <a:rPr lang="en-US" dirty="0"/>
              <a:t> là </a:t>
            </a:r>
            <a:r>
              <a:rPr lang="en-US" dirty="0" err="1"/>
              <a:t>chúng</a:t>
            </a:r>
            <a:r>
              <a:rPr lang="en-US" dirty="0"/>
              <a:t> </a:t>
            </a:r>
            <a:r>
              <a:rPr lang="en-US" dirty="0" err="1"/>
              <a:t>em</a:t>
            </a:r>
            <a:r>
              <a:rPr lang="en-US" dirty="0"/>
              <a:t> </a:t>
            </a:r>
            <a:r>
              <a:rPr lang="en-US" dirty="0" err="1"/>
              <a:t>chỉ</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kịch</a:t>
            </a:r>
            <a:r>
              <a:rPr lang="en-US" dirty="0"/>
              <a:t> bản của </a:t>
            </a:r>
            <a:r>
              <a:rPr lang="en-US" dirty="0" err="1"/>
              <a:t>hệ</a:t>
            </a:r>
            <a:r>
              <a:rPr lang="en-US" dirty="0"/>
              <a:t> </a:t>
            </a:r>
            <a:r>
              <a:rPr lang="en-US" dirty="0" err="1"/>
              <a:t>thống</a:t>
            </a:r>
            <a:r>
              <a:rPr lang="en-US" dirty="0"/>
              <a:t>, </a:t>
            </a:r>
            <a:r>
              <a:rPr lang="en-US" dirty="0" err="1"/>
              <a:t>và</a:t>
            </a:r>
            <a:r>
              <a:rPr lang="en-US" dirty="0"/>
              <a:t> có </a:t>
            </a:r>
            <a:r>
              <a:rPr lang="en-US" dirty="0" err="1"/>
              <a:t>thể</a:t>
            </a:r>
            <a:r>
              <a:rPr lang="en-US" dirty="0"/>
              <a:t> </a:t>
            </a:r>
            <a:r>
              <a:rPr lang="en-US" dirty="0" err="1"/>
              <a:t>thay</a:t>
            </a:r>
            <a:r>
              <a:rPr lang="en-US" dirty="0"/>
              <a:t> đổi </a:t>
            </a:r>
            <a:r>
              <a:rPr lang="en-US" dirty="0" err="1"/>
              <a:t>kịch</a:t>
            </a:r>
            <a:r>
              <a:rPr lang="en-US" dirty="0"/>
              <a:t> bản </a:t>
            </a:r>
            <a:r>
              <a:rPr lang="en-US" dirty="0" err="1"/>
              <a:t>dễ</a:t>
            </a:r>
            <a:r>
              <a:rPr lang="en-US" dirty="0"/>
              <a:t> </a:t>
            </a:r>
            <a:r>
              <a:rPr lang="en-US" dirty="0" err="1"/>
              <a:t>dàng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30</a:t>
            </a:fld>
            <a:endParaRPr lang="en-US"/>
          </a:p>
        </p:txBody>
      </p:sp>
    </p:spTree>
    <p:extLst>
      <p:ext uri="{BB962C8B-B14F-4D97-AF65-F5344CB8AC3E}">
        <p14:creationId xmlns:p14="http://schemas.microsoft.com/office/powerpoint/2010/main" val="3409837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33</a:t>
            </a:fld>
            <a:endParaRPr lang="en-US"/>
          </a:p>
        </p:txBody>
      </p:sp>
    </p:spTree>
    <p:extLst>
      <p:ext uri="{BB962C8B-B14F-4D97-AF65-F5344CB8AC3E}">
        <p14:creationId xmlns:p14="http://schemas.microsoft.com/office/powerpoint/2010/main" val="627645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35</a:t>
            </a:fld>
            <a:endParaRPr lang="en-US"/>
          </a:p>
        </p:txBody>
      </p:sp>
    </p:spTree>
    <p:extLst>
      <p:ext uri="{BB962C8B-B14F-4D97-AF65-F5344CB8AC3E}">
        <p14:creationId xmlns:p14="http://schemas.microsoft.com/office/powerpoint/2010/main" val="1467915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36</a:t>
            </a:fld>
            <a:endParaRPr lang="en-US"/>
          </a:p>
        </p:txBody>
      </p:sp>
    </p:spTree>
    <p:extLst>
      <p:ext uri="{BB962C8B-B14F-4D97-AF65-F5344CB8AC3E}">
        <p14:creationId xmlns:p14="http://schemas.microsoft.com/office/powerpoint/2010/main" val="735089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37</a:t>
            </a:fld>
            <a:endParaRPr lang="en-US"/>
          </a:p>
        </p:txBody>
      </p:sp>
    </p:spTree>
    <p:extLst>
      <p:ext uri="{BB962C8B-B14F-4D97-AF65-F5344CB8AC3E}">
        <p14:creationId xmlns:p14="http://schemas.microsoft.com/office/powerpoint/2010/main" val="388134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41</a:t>
            </a:fld>
            <a:endParaRPr lang="en-US"/>
          </a:p>
        </p:txBody>
      </p:sp>
    </p:spTree>
    <p:extLst>
      <p:ext uri="{BB962C8B-B14F-4D97-AF65-F5344CB8AC3E}">
        <p14:creationId xmlns:p14="http://schemas.microsoft.com/office/powerpoint/2010/main" val="32342600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cảm </a:t>
            </a:r>
            <a:r>
              <a:rPr lang="en-US" dirty="0" err="1"/>
              <a:t>biến</a:t>
            </a:r>
            <a:r>
              <a:rPr lang="en-US" dirty="0"/>
              <a:t> </a:t>
            </a:r>
            <a:r>
              <a:rPr lang="en-US" dirty="0" err="1"/>
              <a:t>gia</a:t>
            </a:r>
            <a:r>
              <a:rPr lang="en-US" dirty="0"/>
              <a:t> </a:t>
            </a:r>
            <a:r>
              <a:rPr lang="en-US" dirty="0" err="1"/>
              <a:t>tốc</a:t>
            </a:r>
            <a:r>
              <a:rPr lang="en-US" dirty="0"/>
              <a:t> </a:t>
            </a:r>
            <a:r>
              <a:rPr lang="en-US" dirty="0" err="1"/>
              <a:t>trên</a:t>
            </a:r>
            <a:r>
              <a:rPr lang="en-US" dirty="0"/>
              <a:t> </a:t>
            </a:r>
            <a:r>
              <a:rPr lang="en-US" dirty="0" err="1"/>
              <a:t>điện</a:t>
            </a:r>
            <a:r>
              <a:rPr lang="en-US" dirty="0"/>
              <a:t> </a:t>
            </a:r>
            <a:r>
              <a:rPr lang="en-US" dirty="0" err="1"/>
              <a:t>thoại</a:t>
            </a:r>
            <a:r>
              <a:rPr lang="en-US" dirty="0"/>
              <a:t> để </a:t>
            </a:r>
            <a:r>
              <a:rPr lang="en-US" dirty="0" err="1"/>
              <a:t>định</a:t>
            </a:r>
            <a:r>
              <a:rPr lang="en-US" dirty="0"/>
              <a:t> </a:t>
            </a:r>
            <a:r>
              <a:rPr lang="en-US" dirty="0" err="1"/>
              <a:t>nghĩa</a:t>
            </a:r>
            <a:r>
              <a:rPr lang="en-US" dirty="0"/>
              <a:t> các </a:t>
            </a:r>
            <a:r>
              <a:rPr lang="en-US" dirty="0" err="1"/>
              <a:t>hành</a:t>
            </a:r>
            <a:r>
              <a:rPr lang="en-US" dirty="0"/>
              <a:t> </a:t>
            </a:r>
            <a:r>
              <a:rPr lang="en-US" dirty="0" err="1"/>
              <a:t>động</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42</a:t>
            </a:fld>
            <a:endParaRPr lang="en-US"/>
          </a:p>
        </p:txBody>
      </p:sp>
    </p:spTree>
    <p:extLst>
      <p:ext uri="{BB962C8B-B14F-4D97-AF65-F5344CB8AC3E}">
        <p14:creationId xmlns:p14="http://schemas.microsoft.com/office/powerpoint/2010/main" val="3060323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43</a:t>
            </a:fld>
            <a:endParaRPr lang="en-US"/>
          </a:p>
        </p:txBody>
      </p:sp>
    </p:spTree>
    <p:extLst>
      <p:ext uri="{BB962C8B-B14F-4D97-AF65-F5344CB8AC3E}">
        <p14:creationId xmlns:p14="http://schemas.microsoft.com/office/powerpoint/2010/main" val="1540344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Nắm</a:t>
            </a:r>
            <a:r>
              <a:rPr lang="en-US" dirty="0">
                <a:solidFill>
                  <a:schemeClr val="tx2"/>
                </a:solidFill>
              </a:rPr>
              <a:t> đ</a:t>
            </a:r>
            <a:r>
              <a:rPr lang="vi-VN" dirty="0">
                <a:solidFill>
                  <a:schemeClr val="tx2"/>
                </a:solidFill>
              </a:rPr>
              <a:t>ư</a:t>
            </a:r>
            <a:r>
              <a:rPr lang="en-US" dirty="0" err="1">
                <a:solidFill>
                  <a:schemeClr val="tx2"/>
                </a:solidFill>
              </a:rPr>
              <a:t>ợc</a:t>
            </a:r>
            <a:r>
              <a:rPr lang="en-US" dirty="0">
                <a:solidFill>
                  <a:schemeClr val="tx2"/>
                </a:solidFill>
              </a:rPr>
              <a:t> </a:t>
            </a:r>
            <a:r>
              <a:rPr lang="en-US" dirty="0" err="1">
                <a:solidFill>
                  <a:schemeClr val="tx2"/>
                </a:solidFill>
              </a:rPr>
              <a:t>khái</a:t>
            </a:r>
            <a:r>
              <a:rPr lang="en-US" dirty="0">
                <a:solidFill>
                  <a:schemeClr val="tx2"/>
                </a:solidFill>
              </a:rPr>
              <a:t> </a:t>
            </a:r>
            <a:r>
              <a:rPr lang="en-US" dirty="0" err="1">
                <a:solidFill>
                  <a:schemeClr val="tx2"/>
                </a:solidFill>
              </a:rPr>
              <a:t>niệm</a:t>
            </a:r>
            <a:r>
              <a:rPr lang="en-US" dirty="0">
                <a:solidFill>
                  <a:schemeClr val="tx2"/>
                </a:solidFill>
              </a:rPr>
              <a:t> Tangible và các </a:t>
            </a:r>
            <a:r>
              <a:rPr lang="en-US" dirty="0" err="1">
                <a:solidFill>
                  <a:schemeClr val="tx2"/>
                </a:solidFill>
              </a:rPr>
              <a:t>kĩ</a:t>
            </a:r>
            <a:r>
              <a:rPr lang="en-US" dirty="0">
                <a:solidFill>
                  <a:schemeClr val="tx2"/>
                </a:solidFill>
              </a:rPr>
              <a:t> </a:t>
            </a:r>
            <a:r>
              <a:rPr lang="en-US" dirty="0" err="1">
                <a:solidFill>
                  <a:schemeClr val="tx2"/>
                </a:solidFill>
              </a:rPr>
              <a:t>thuật</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a:solidFill>
                  <a:schemeClr val="tx2"/>
                </a:solidFill>
              </a:rPr>
              <a:t>Đề </a:t>
            </a:r>
            <a:r>
              <a:rPr lang="en-US" dirty="0" err="1">
                <a:solidFill>
                  <a:schemeClr val="tx2"/>
                </a:solidFill>
              </a:rPr>
              <a:t>xuất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Thực</a:t>
            </a:r>
            <a:r>
              <a:rPr lang="en-US" dirty="0">
                <a:solidFill>
                  <a:schemeClr val="tx2"/>
                </a:solidFill>
              </a:rPr>
              <a:t> </a:t>
            </a:r>
            <a:r>
              <a:rPr lang="en-US" dirty="0" err="1">
                <a:solidFill>
                  <a:schemeClr val="tx2"/>
                </a:solidFill>
              </a:rPr>
              <a:t>nghiệm</a:t>
            </a:r>
            <a:r>
              <a:rPr lang="en-US" dirty="0">
                <a:solidFill>
                  <a:schemeClr val="tx2"/>
                </a:solidFill>
              </a:rPr>
              <a:t> và </a:t>
            </a:r>
            <a:r>
              <a:rPr lang="en-US" dirty="0" err="1">
                <a:solidFill>
                  <a:schemeClr val="tx2"/>
                </a:solidFill>
              </a:rPr>
              <a:t>nhận</a:t>
            </a:r>
            <a:r>
              <a:rPr lang="en-US" dirty="0">
                <a:solidFill>
                  <a:schemeClr val="tx2"/>
                </a:solidFill>
              </a:rPr>
              <a:t> </a:t>
            </a:r>
            <a:r>
              <a:rPr lang="en-US" dirty="0" err="1">
                <a:solidFill>
                  <a:schemeClr val="tx2"/>
                </a:solidFill>
              </a:rPr>
              <a:t>xét</a:t>
            </a:r>
            <a:r>
              <a:rPr lang="en-US" dirty="0">
                <a:solidFill>
                  <a:schemeClr val="tx2"/>
                </a:solidFill>
              </a:rPr>
              <a:t> các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2 </a:t>
            </a: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t</a:t>
            </a:r>
            <a:r>
              <a:rPr lang="vi-VN" dirty="0">
                <a:solidFill>
                  <a:schemeClr val="tx2"/>
                </a:solidFill>
              </a:rPr>
              <a:t>ư</a:t>
            </a:r>
            <a:r>
              <a:rPr lang="en-US" dirty="0" err="1">
                <a:solidFill>
                  <a:schemeClr val="tx2"/>
                </a:solidFill>
              </a:rPr>
              <a:t>ơng</a:t>
            </a:r>
            <a:r>
              <a:rPr lang="en-US" dirty="0">
                <a:solidFill>
                  <a:schemeClr val="tx2"/>
                </a:solidFill>
              </a:rPr>
              <a:t> </a:t>
            </a:r>
            <a:r>
              <a:rPr lang="en-US" dirty="0" err="1">
                <a:solidFill>
                  <a:schemeClr val="tx2"/>
                </a:solidFill>
              </a:rPr>
              <a:t>tác</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Tangible</a:t>
            </a: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44</a:t>
            </a:fld>
            <a:endParaRPr lang="en-US"/>
          </a:p>
        </p:txBody>
      </p:sp>
    </p:spTree>
    <p:extLst>
      <p:ext uri="{BB962C8B-B14F-4D97-AF65-F5344CB8AC3E}">
        <p14:creationId xmlns:p14="http://schemas.microsoft.com/office/powerpoint/2010/main" val="392648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a:solidFill>
                  <a:schemeClr val="tx2"/>
                </a:solidFill>
              </a:rPr>
              <a:t>Hệ thống có hỗ trợ 2 cách chiếu bên trên và bên d</a:t>
            </a:r>
            <a:r>
              <a:rPr lang="vi-VN">
                <a:solidFill>
                  <a:schemeClr val="tx2"/>
                </a:solidFill>
              </a:rPr>
              <a:t>ư</a:t>
            </a:r>
            <a:r>
              <a:rPr lang="en-US">
                <a:solidFill>
                  <a:schemeClr val="tx2"/>
                </a:solidFill>
              </a:rPr>
              <a:t>ới: Cách chiếu bên d</a:t>
            </a:r>
            <a:r>
              <a:rPr lang="vi-VN">
                <a:solidFill>
                  <a:schemeClr val="tx2"/>
                </a:solidFill>
              </a:rPr>
              <a:t>ư</a:t>
            </a:r>
            <a:r>
              <a:rPr lang="en-US">
                <a:solidFill>
                  <a:schemeClr val="tx2"/>
                </a:solidFill>
              </a:rPr>
              <a:t>ới: ko che hình ảnh chiếu</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a:solidFill>
                  <a:schemeClr val="tx2"/>
                </a:solidFill>
              </a:rPr>
              <a:t>Hiện tại Kinect to -&gt; intel realsense 435</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a:solidFill>
                  <a:schemeClr val="tx2"/>
                </a:solidFill>
              </a:rPr>
              <a:t>Hệ thống hiện tại mới hỗ trợ 1 view -&gt; cần mở rộng để mn cộng tác với nhiều view</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a:solidFill>
                  <a:schemeClr val="tx2"/>
                </a:solidFill>
              </a:rPr>
              <a:t>Camera 3D có thể dùng để nhận biết các vạt thể thật đặt trên mặt bàn… </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a:solidFill>
                  <a:schemeClr val="tx2"/>
                </a:solidFill>
              </a:rPr>
              <a:t>Với mỗi loại gesture, nên thực hiện việc khảo sát ng dùng có thảo mái và dùng đ</a:t>
            </a:r>
            <a:r>
              <a:rPr lang="vi-VN">
                <a:solidFill>
                  <a:schemeClr val="tx2"/>
                </a:solidFill>
              </a:rPr>
              <a:t>ư</a:t>
            </a:r>
            <a:r>
              <a:rPr lang="en-US">
                <a:solidFill>
                  <a:schemeClr val="tx2"/>
                </a:solidFill>
              </a:rPr>
              <a:t>ợc lâu hay ko, ss ý kiến khảo sát của ng dung với mỗi loại gesture khác nhau</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a:solidFill>
                  <a:schemeClr val="tx2"/>
                </a:solidFill>
              </a:rPr>
              <a:t>-&gt; Đây cũng là 1 </a:t>
            </a:r>
            <a:endParaRPr lang="en-US" dirty="0">
              <a:solidFill>
                <a:schemeClr val="tx2"/>
              </a:solidFill>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endParaRPr lang="en-US"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45</a:t>
            </a:fld>
            <a:endParaRPr lang="en-US"/>
          </a:p>
        </p:txBody>
      </p:sp>
    </p:spTree>
    <p:extLst>
      <p:ext uri="{BB962C8B-B14F-4D97-AF65-F5344CB8AC3E}">
        <p14:creationId xmlns:p14="http://schemas.microsoft.com/office/powerpoint/2010/main" val="78802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4</a:t>
            </a:fld>
            <a:endParaRPr lang="en-US"/>
          </a:p>
        </p:txBody>
      </p:sp>
    </p:spTree>
    <p:extLst>
      <p:ext uri="{BB962C8B-B14F-4D97-AF65-F5344CB8AC3E}">
        <p14:creationId xmlns:p14="http://schemas.microsoft.com/office/powerpoint/2010/main" val="2595432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1" i="0" kern="1200" dirty="0" err="1">
                <a:solidFill>
                  <a:schemeClr val="tx2"/>
                </a:solidFill>
                <a:latin typeface="Lato Light" charset="0"/>
                <a:ea typeface="+mn-ea"/>
                <a:cs typeface="Arial" panose="020B0604020202020204" pitchFamily="34" charset="0"/>
              </a:rPr>
              <a:t>Áp</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dụng</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thuật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toán</a:t>
            </a:r>
            <a:r>
              <a:rPr lang="en-US" sz="1200" b="1" i="0" kern="1200" dirty="0">
                <a:solidFill>
                  <a:schemeClr val="tx2"/>
                </a:solidFill>
                <a:latin typeface="Lato Light" charset="0"/>
                <a:ea typeface="+mn-ea"/>
                <a:cs typeface="Arial" panose="020B0604020202020204" pitchFamily="34" charset="0"/>
              </a:rPr>
              <a:t> máy </a:t>
            </a:r>
            <a:r>
              <a:rPr lang="en-US" sz="1200" b="1" i="0" kern="1200" dirty="0" err="1">
                <a:solidFill>
                  <a:schemeClr val="tx2"/>
                </a:solidFill>
                <a:latin typeface="Lato Light" charset="0"/>
                <a:ea typeface="+mn-ea"/>
                <a:cs typeface="Arial" panose="020B0604020202020204" pitchFamily="34" charset="0"/>
              </a:rPr>
              <a:t>học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để</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nhận</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dạng</a:t>
            </a:r>
            <a:r>
              <a:rPr lang="en-US" sz="1200" b="1" i="0" kern="1200" dirty="0">
                <a:solidFill>
                  <a:schemeClr val="tx2"/>
                </a:solidFill>
                <a:latin typeface="Lato Light" charset="0"/>
                <a:ea typeface="+mn-ea"/>
                <a:cs typeface="Arial" panose="020B0604020202020204" pitchFamily="34" charset="0"/>
              </a:rPr>
              <a:t> các </a:t>
            </a:r>
            <a:r>
              <a:rPr lang="en-US" sz="1200" b="1" i="0" kern="1200" dirty="0" err="1">
                <a:solidFill>
                  <a:schemeClr val="tx2"/>
                </a:solidFill>
                <a:latin typeface="Lato Light" charset="0"/>
                <a:ea typeface="+mn-ea"/>
                <a:cs typeface="Arial" panose="020B0604020202020204" pitchFamily="34" charset="0"/>
              </a:rPr>
              <a:t>vật</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phức</a:t>
            </a:r>
            <a:r>
              <a:rPr lang="en-US" sz="1200" b="1" i="0" kern="1200" dirty="0">
                <a:solidFill>
                  <a:schemeClr val="tx2"/>
                </a:solidFill>
                <a:latin typeface="Lato Light" charset="0"/>
                <a:ea typeface="+mn-ea"/>
                <a:cs typeface="Arial" panose="020B0604020202020204" pitchFamily="34" charset="0"/>
              </a:rPr>
              <a:t> </a:t>
            </a:r>
            <a:r>
              <a:rPr lang="en-US" sz="1200" b="1" i="0" kern="1200" dirty="0" err="1">
                <a:solidFill>
                  <a:schemeClr val="tx2"/>
                </a:solidFill>
                <a:latin typeface="Lato Light" charset="0"/>
                <a:ea typeface="+mn-ea"/>
                <a:cs typeface="Arial" panose="020B0604020202020204" pitchFamily="34" charset="0"/>
              </a:rPr>
              <a:t>tạp</a:t>
            </a:r>
            <a:r>
              <a:rPr lang="en-US" sz="1200" b="1" i="0" kern="1200" dirty="0">
                <a:solidFill>
                  <a:schemeClr val="tx2"/>
                </a:solidFill>
                <a:latin typeface="Lato Light" charset="0"/>
                <a:ea typeface="+mn-ea"/>
                <a:cs typeface="Arial" panose="020B0604020202020204" pitchFamily="34" charset="0"/>
              </a:rPr>
              <a:t> h</a:t>
            </a:r>
            <a:r>
              <a:rPr lang="vi-VN" sz="1200" b="1" i="0" kern="1200" dirty="0">
                <a:solidFill>
                  <a:schemeClr val="tx2"/>
                </a:solidFill>
                <a:latin typeface="Lato Light" charset="0"/>
                <a:ea typeface="+mn-ea"/>
                <a:cs typeface="Arial" panose="020B0604020202020204" pitchFamily="34" charset="0"/>
              </a:rPr>
              <a:t>ơ</a:t>
            </a:r>
            <a:r>
              <a:rPr lang="en-US" sz="1200" b="1" i="0" kern="1200" dirty="0">
                <a:solidFill>
                  <a:schemeClr val="tx2"/>
                </a:solidFill>
                <a:latin typeface="Lato Light" charset="0"/>
                <a:ea typeface="+mn-ea"/>
                <a:cs typeface="Arial" panose="020B0604020202020204" pitchFamily="34" charset="0"/>
              </a:rPr>
              <a:t>n</a:t>
            </a: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3BA0BB"/>
                </a:solidFill>
                <a:latin typeface="Lato Light" charset="0"/>
                <a:ea typeface="+mn-ea"/>
                <a:cs typeface="Arial" panose="020B0604020202020204" pitchFamily="34" charset="0"/>
              </a:rPr>
              <a:t>Thực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nghiệm</a:t>
            </a:r>
            <a:r>
              <a:rPr lang="en-US" sz="1200" b="1" i="0" kern="1200" dirty="0">
                <a:solidFill>
                  <a:srgbClr val="3BA0BB"/>
                </a:solidFill>
                <a:latin typeface="Lato Light" charset="0"/>
                <a:ea typeface="+mn-ea"/>
                <a:cs typeface="Arial" panose="020B0604020202020204" pitchFamily="34" charset="0"/>
              </a:rPr>
              <a:t> và </a:t>
            </a:r>
            <a:r>
              <a:rPr lang="en-US" sz="1200" b="1" i="0" kern="1200" dirty="0" err="1">
                <a:solidFill>
                  <a:srgbClr val="3BA0BB"/>
                </a:solidFill>
                <a:latin typeface="Lato Light" charset="0"/>
                <a:ea typeface="+mn-ea"/>
                <a:cs typeface="Arial" panose="020B0604020202020204" pitchFamily="34" charset="0"/>
              </a:rPr>
              <a:t>đánh</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giá</a:t>
            </a:r>
            <a:r>
              <a:rPr lang="en-US" sz="1200" b="1" i="0" kern="1200" dirty="0">
                <a:solidFill>
                  <a:srgbClr val="3BA0BB"/>
                </a:solidFill>
                <a:latin typeface="Lato Light" charset="0"/>
                <a:ea typeface="+mn-ea"/>
                <a:cs typeface="Arial" panose="020B0604020202020204" pitchFamily="34" charset="0"/>
              </a:rPr>
              <a:t> thêm các </a:t>
            </a:r>
            <a:r>
              <a:rPr lang="en-US" sz="1200" b="1" i="0" kern="1200" dirty="0" err="1">
                <a:solidFill>
                  <a:srgbClr val="3BA0BB"/>
                </a:solidFill>
                <a:latin typeface="Lato Light" charset="0"/>
                <a:ea typeface="+mn-ea"/>
                <a:cs typeface="Arial" panose="020B0604020202020204" pitchFamily="34" charset="0"/>
              </a:rPr>
              <a:t>kiểu</a:t>
            </a:r>
            <a:r>
              <a:rPr lang="en-US" sz="1200" b="1" i="0" kern="1200" dirty="0">
                <a:solidFill>
                  <a:srgbClr val="3BA0BB"/>
                </a:solidFill>
                <a:latin typeface="Lato Light" charset="0"/>
                <a:ea typeface="+mn-ea"/>
                <a:cs typeface="Arial" panose="020B0604020202020204" pitchFamily="34" charset="0"/>
              </a:rPr>
              <a:t> t</a:t>
            </a:r>
            <a:r>
              <a:rPr lang="vi-VN" sz="1200" b="1" i="0" kern="1200" dirty="0">
                <a:solidFill>
                  <a:srgbClr val="3BA0BB"/>
                </a:solidFill>
                <a:latin typeface="Lato Light" charset="0"/>
                <a:ea typeface="+mn-ea"/>
                <a:cs typeface="Arial" panose="020B0604020202020204" pitchFamily="34" charset="0"/>
              </a:rPr>
              <a:t>ư</a:t>
            </a:r>
            <a:r>
              <a:rPr lang="en-US" sz="1200" b="1" i="0" kern="1200" dirty="0" err="1">
                <a:solidFill>
                  <a:srgbClr val="3BA0BB"/>
                </a:solidFill>
                <a:latin typeface="Lato Light" charset="0"/>
                <a:ea typeface="+mn-ea"/>
                <a:cs typeface="Arial" panose="020B0604020202020204" pitchFamily="34" charset="0"/>
              </a:rPr>
              <a:t>ơng</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tác</a:t>
            </a:r>
            <a:r>
              <a:rPr lang="en-US" sz="1200" b="1" i="0" kern="1200" dirty="0">
                <a:solidFill>
                  <a:srgbClr val="3BA0BB"/>
                </a:solidFill>
                <a:latin typeface="Lato Light" charset="0"/>
                <a:ea typeface="+mn-ea"/>
                <a:cs typeface="Arial" panose="020B0604020202020204" pitchFamily="34" charset="0"/>
              </a:rPr>
              <a:t> </a:t>
            </a:r>
            <a:r>
              <a:rPr lang="en-US" sz="1200" b="1" i="0" kern="1200" dirty="0" err="1">
                <a:solidFill>
                  <a:srgbClr val="3BA0BB"/>
                </a:solidFill>
                <a:latin typeface="Lato Light" charset="0"/>
                <a:ea typeface="+mn-ea"/>
                <a:cs typeface="Arial" panose="020B0604020202020204" pitchFamily="34" charset="0"/>
              </a:rPr>
              <a:t>khác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marR="0" lvl="0" indent="-171450" algn="l" defTabSz="456697" rtl="0" eaLnBrk="1" fontAlgn="auto" latinLnBrk="0" hangingPunct="1">
              <a:lnSpc>
                <a:spcPct val="100000"/>
              </a:lnSpc>
              <a:spcBef>
                <a:spcPts val="0"/>
              </a:spcBef>
              <a:spcAft>
                <a:spcPts val="0"/>
              </a:spcAft>
              <a:buClrTx/>
              <a:buSzTx/>
              <a:buFontTx/>
              <a:buChar char="-"/>
              <a:tabLst/>
              <a:defRPr/>
            </a:pPr>
            <a:r>
              <a:rPr lang="en-US" sz="1200" b="1" i="0" kern="1200" dirty="0" err="1">
                <a:solidFill>
                  <a:srgbClr val="D64242"/>
                </a:solidFill>
                <a:latin typeface="Lato Light" charset="0"/>
                <a:ea typeface="+mn-ea"/>
                <a:cs typeface="Arial" panose="020B0604020202020204" pitchFamily="34" charset="0"/>
              </a:rPr>
              <a:t>Tiến</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hành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thực</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hiện</a:t>
            </a:r>
            <a:r>
              <a:rPr lang="en-US" sz="1200" b="1" i="0" kern="1200" dirty="0">
                <a:solidFill>
                  <a:srgbClr val="D64242"/>
                </a:solidFill>
                <a:latin typeface="Lato Light" charset="0"/>
                <a:ea typeface="+mn-ea"/>
                <a:cs typeface="Arial" panose="020B0604020202020204" pitchFamily="34" charset="0"/>
              </a:rPr>
              <a:t> case study </a:t>
            </a:r>
            <a:r>
              <a:rPr lang="en-US" sz="1200" b="1" i="0" kern="1200" dirty="0" err="1">
                <a:solidFill>
                  <a:srgbClr val="D64242"/>
                </a:solidFill>
                <a:latin typeface="Lato Light" charset="0"/>
                <a:ea typeface="+mn-ea"/>
                <a:cs typeface="Arial" panose="020B0604020202020204" pitchFamily="34" charset="0"/>
              </a:rPr>
              <a:t>để</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đánh</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giá</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độ</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hiệu</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quả</a:t>
            </a:r>
            <a:r>
              <a:rPr lang="en-US" sz="1200" b="1" i="0" kern="1200" dirty="0">
                <a:solidFill>
                  <a:srgbClr val="D64242"/>
                </a:solidFill>
                <a:latin typeface="Lato Light" charset="0"/>
                <a:ea typeface="+mn-ea"/>
                <a:cs typeface="Arial" panose="020B0604020202020204" pitchFamily="34" charset="0"/>
              </a:rPr>
              <a:t> các </a:t>
            </a:r>
            <a:r>
              <a:rPr lang="en-US" sz="1200" b="1" i="0" kern="1200" dirty="0" err="1">
                <a:solidFill>
                  <a:srgbClr val="D64242"/>
                </a:solidFill>
                <a:latin typeface="Lato Light" charset="0"/>
                <a:ea typeface="+mn-ea"/>
                <a:cs typeface="Arial" panose="020B0604020202020204" pitchFamily="34" charset="0"/>
              </a:rPr>
              <a:t>cách</a:t>
            </a:r>
            <a:r>
              <a:rPr lang="en-US" sz="1200" b="1" i="0" kern="1200" dirty="0">
                <a:solidFill>
                  <a:srgbClr val="D64242"/>
                </a:solidFill>
                <a:latin typeface="Lato Light" charset="0"/>
                <a:ea typeface="+mn-ea"/>
                <a:cs typeface="Arial" panose="020B0604020202020204" pitchFamily="34" charset="0"/>
              </a:rPr>
              <a:t> t</a:t>
            </a:r>
            <a:r>
              <a:rPr lang="vi-VN" sz="1200" b="1" i="0" kern="1200" dirty="0">
                <a:solidFill>
                  <a:srgbClr val="D64242"/>
                </a:solidFill>
                <a:latin typeface="Lato Light" charset="0"/>
                <a:ea typeface="+mn-ea"/>
                <a:cs typeface="Arial" panose="020B0604020202020204" pitchFamily="34" charset="0"/>
              </a:rPr>
              <a:t>ư</a:t>
            </a:r>
            <a:r>
              <a:rPr lang="en-US" sz="1200" b="1" i="0" kern="1200" dirty="0" err="1">
                <a:solidFill>
                  <a:srgbClr val="D64242"/>
                </a:solidFill>
                <a:latin typeface="Lato Light" charset="0"/>
                <a:ea typeface="+mn-ea"/>
                <a:cs typeface="Arial" panose="020B0604020202020204" pitchFamily="34" charset="0"/>
              </a:rPr>
              <a:t>ơng</a:t>
            </a:r>
            <a:r>
              <a:rPr lang="en-US" sz="1200" b="1" i="0" kern="1200" dirty="0">
                <a:solidFill>
                  <a:srgbClr val="D64242"/>
                </a:solidFill>
                <a:latin typeface="Lato Light" charset="0"/>
                <a:ea typeface="+mn-ea"/>
                <a:cs typeface="Arial" panose="020B0604020202020204" pitchFamily="34" charset="0"/>
              </a:rPr>
              <a:t> </a:t>
            </a:r>
            <a:r>
              <a:rPr lang="en-US" sz="1200" b="1" i="0" kern="1200" dirty="0" err="1">
                <a:solidFill>
                  <a:srgbClr val="D64242"/>
                </a:solidFill>
                <a:latin typeface="Lato Light" charset="0"/>
                <a:ea typeface="+mn-ea"/>
                <a:cs typeface="Arial" panose="020B0604020202020204" pitchFamily="34" charset="0"/>
              </a:rPr>
              <a:t>tác</a:t>
            </a:r>
            <a:endParaRPr lang="en-US" sz="1200" b="0" i="0" kern="1200" dirty="0">
              <a:solidFill>
                <a:schemeClr val="tx1">
                  <a:lumMod val="75000"/>
                  <a:lumOff val="25000"/>
                </a:schemeClr>
              </a:solidFill>
              <a:latin typeface="Lato Light" charset="0"/>
              <a:ea typeface="+mn-ea"/>
              <a:cs typeface="Arial" panose="020B060402020202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46</a:t>
            </a:fld>
            <a:endParaRPr lang="en-US"/>
          </a:p>
        </p:txBody>
      </p:sp>
    </p:spTree>
    <p:extLst>
      <p:ext uri="{BB962C8B-B14F-4D97-AF65-F5344CB8AC3E}">
        <p14:creationId xmlns:p14="http://schemas.microsoft.com/office/powerpoint/2010/main" val="2835976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48</a:t>
            </a:fld>
            <a:endParaRPr lang="en-US"/>
          </a:p>
        </p:txBody>
      </p:sp>
    </p:spTree>
    <p:extLst>
      <p:ext uri="{BB962C8B-B14F-4D97-AF65-F5344CB8AC3E}">
        <p14:creationId xmlns:p14="http://schemas.microsoft.com/office/powerpoint/2010/main" val="2192898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đây là clip các demo</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50</a:t>
            </a:fld>
            <a:endParaRPr lang="en-US"/>
          </a:p>
        </p:txBody>
      </p:sp>
    </p:spTree>
    <p:extLst>
      <p:ext uri="{BB962C8B-B14F-4D97-AF65-F5344CB8AC3E}">
        <p14:creationId xmlns:p14="http://schemas.microsoft.com/office/powerpoint/2010/main" val="1952170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đầu </a:t>
            </a:r>
            <a:r>
              <a:rPr lang="en-US" dirty="0" err="1"/>
              <a:t>tiên</a:t>
            </a:r>
            <a:r>
              <a:rPr lang="en-US" dirty="0"/>
              <a:t> là </a:t>
            </a:r>
            <a:r>
              <a:rPr lang="en-US" dirty="0" err="1"/>
              <a:t>kỹ</a:t>
            </a:r>
            <a:r>
              <a:rPr lang="en-US" dirty="0"/>
              <a:t> </a:t>
            </a:r>
            <a:r>
              <a:rPr lang="en-US" dirty="0" err="1"/>
              <a:t>thuật</a:t>
            </a:r>
            <a:r>
              <a:rPr lang="en-US" dirty="0"/>
              <a:t> </a:t>
            </a:r>
            <a:r>
              <a:rPr lang="en-US" dirty="0" err="1"/>
              <a:t>nhận</a:t>
            </a:r>
            <a:r>
              <a:rPr lang="en-US" dirty="0"/>
              <a:t> </a:t>
            </a:r>
            <a:r>
              <a:rPr lang="en-US" dirty="0" err="1"/>
              <a:t>dạng</a:t>
            </a:r>
            <a:r>
              <a:rPr lang="en-US" dirty="0"/>
              <a:t> </a:t>
            </a:r>
            <a:r>
              <a:rPr lang="en-US" dirty="0" err="1"/>
              <a:t>vật</a:t>
            </a:r>
            <a:r>
              <a:rPr lang="en-US" dirty="0"/>
              <a:t> </a:t>
            </a:r>
            <a:r>
              <a:rPr lang="en-US" dirty="0" err="1"/>
              <a:t>thể</a:t>
            </a:r>
            <a:r>
              <a:rPr lang="en-US" dirty="0"/>
              <a:t>, </a:t>
            </a:r>
            <a:r>
              <a:rPr lang="en-US" dirty="0" err="1"/>
              <a:t>chúng</a:t>
            </a:r>
            <a:r>
              <a:rPr lang="en-US" dirty="0"/>
              <a:t> </a:t>
            </a:r>
            <a:r>
              <a:rPr lang="en-US" dirty="0" err="1"/>
              <a:t>em</a:t>
            </a:r>
            <a:r>
              <a:rPr lang="en-US" dirty="0"/>
              <a:t> </a:t>
            </a:r>
            <a:r>
              <a:rPr lang="en-US" dirty="0" err="1"/>
              <a:t>tiến</a:t>
            </a:r>
            <a:r>
              <a:rPr lang="en-US" dirty="0"/>
              <a:t> </a:t>
            </a:r>
            <a:r>
              <a:rPr lang="en-US" dirty="0" err="1"/>
              <a:t>hành</a:t>
            </a:r>
            <a:r>
              <a:rPr lang="en-US" dirty="0"/>
              <a:t> </a:t>
            </a:r>
            <a:r>
              <a:rPr lang="en-US" dirty="0" err="1"/>
              <a:t>ph</a:t>
            </a:r>
            <a:r>
              <a:rPr lang="vi-VN" dirty="0"/>
              <a:t>ư</a:t>
            </a:r>
            <a:r>
              <a:rPr lang="en-US" dirty="0" err="1"/>
              <a:t>ơng</a:t>
            </a:r>
            <a:r>
              <a:rPr lang="en-US" dirty="0"/>
              <a:t> </a:t>
            </a:r>
            <a:r>
              <a:rPr lang="en-US" dirty="0" err="1"/>
              <a:t>pháp</a:t>
            </a:r>
            <a:r>
              <a:rPr lang="en-US" dirty="0"/>
              <a:t> thử </a:t>
            </a:r>
            <a:r>
              <a:rPr lang="en-US" dirty="0" err="1"/>
              <a:t>và</a:t>
            </a:r>
            <a:r>
              <a:rPr lang="en-US" dirty="0"/>
              <a:t> </a:t>
            </a:r>
            <a:r>
              <a:rPr lang="en-US" dirty="0" err="1"/>
              <a:t>sai</a:t>
            </a:r>
            <a:r>
              <a:rPr lang="en-US" dirty="0"/>
              <a:t> để </a:t>
            </a:r>
            <a:r>
              <a:rPr lang="en-US" dirty="0" err="1"/>
              <a:t>chọn</a:t>
            </a:r>
            <a:r>
              <a:rPr lang="en-US" dirty="0"/>
              <a:t> ra </a:t>
            </a:r>
            <a:r>
              <a:rPr lang="en-US" dirty="0" err="1"/>
              <a:t>cách</a:t>
            </a:r>
            <a:r>
              <a:rPr lang="en-US" dirty="0"/>
              <a:t> làm </a:t>
            </a:r>
            <a:r>
              <a:rPr lang="en-US" dirty="0" err="1"/>
              <a:t>tốt</a:t>
            </a:r>
            <a:r>
              <a:rPr lang="en-US" dirty="0"/>
              <a:t> </a:t>
            </a:r>
            <a:r>
              <a:rPr lang="en-US" dirty="0" err="1"/>
              <a:t>nhất</a:t>
            </a:r>
            <a:r>
              <a:rPr lang="en-US" dirty="0"/>
              <a:t>, ở đây </a:t>
            </a:r>
            <a:r>
              <a:rPr lang="en-US" dirty="0" err="1"/>
              <a:t>chúng</a:t>
            </a:r>
            <a:r>
              <a:rPr lang="en-US" dirty="0"/>
              <a:t> </a:t>
            </a:r>
            <a:r>
              <a:rPr lang="en-US" dirty="0" err="1"/>
              <a:t>em</a:t>
            </a:r>
            <a:r>
              <a:rPr lang="en-US" dirty="0"/>
              <a:t> </a:t>
            </a:r>
            <a:r>
              <a:rPr lang="en-US" dirty="0" err="1"/>
              <a:t>đã</a:t>
            </a:r>
            <a:r>
              <a:rPr lang="en-US" dirty="0"/>
              <a:t> thử qua 3 </a:t>
            </a:r>
            <a:r>
              <a:rPr lang="en-US" dirty="0" err="1"/>
              <a:t>cách</a:t>
            </a:r>
            <a:r>
              <a:rPr lang="en-US" dirty="0"/>
              <a:t> là … </a:t>
            </a:r>
            <a:r>
              <a:rPr lang="en-US" dirty="0" err="1"/>
              <a:t>và</a:t>
            </a:r>
            <a:r>
              <a:rPr lang="en-US" dirty="0"/>
              <a:t> </a:t>
            </a:r>
            <a:r>
              <a:rPr lang="en-US" dirty="0" err="1"/>
              <a:t>quyết</a:t>
            </a:r>
            <a:r>
              <a:rPr lang="en-US" dirty="0"/>
              <a:t> </a:t>
            </a:r>
            <a:r>
              <a:rPr lang="en-US" dirty="0" err="1"/>
              <a:t>định</a:t>
            </a:r>
            <a:r>
              <a:rPr lang="en-US" dirty="0"/>
              <a:t> </a:t>
            </a:r>
            <a:r>
              <a:rPr lang="en-US" dirty="0" err="1"/>
              <a:t>chọn</a:t>
            </a:r>
            <a:r>
              <a:rPr lang="en-US" dirty="0"/>
              <a:t> </a:t>
            </a:r>
            <a:r>
              <a:rPr lang="en-US" dirty="0" err="1"/>
              <a:t>cách</a:t>
            </a:r>
            <a:r>
              <a:rPr lang="en-US" dirty="0"/>
              <a:t> </a:t>
            </a:r>
            <a:r>
              <a:rPr lang="en-US" dirty="0" err="1"/>
              <a:t>cuối</a:t>
            </a:r>
            <a:r>
              <a:rPr lang="en-US" dirty="0"/>
              <a:t> </a:t>
            </a:r>
            <a:r>
              <a:rPr lang="en-US" dirty="0" err="1"/>
              <a:t>cùng</a:t>
            </a:r>
            <a:r>
              <a:rPr lang="en-US" dirty="0"/>
              <a:t> để </a:t>
            </a:r>
            <a:r>
              <a:rPr lang="en-US" dirty="0" err="1"/>
              <a:t>tiến</a:t>
            </a:r>
            <a:r>
              <a:rPr lang="en-US" dirty="0"/>
              <a:t> </a:t>
            </a:r>
            <a:r>
              <a:rPr lang="en-US" dirty="0" err="1"/>
              <a:t>hành</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quả</a:t>
            </a:r>
            <a:r>
              <a:rPr lang="en-US" dirty="0"/>
              <a:t> đầu ra của b</a:t>
            </a:r>
            <a:r>
              <a:rPr lang="vi-VN" dirty="0"/>
              <a:t>ư</a:t>
            </a:r>
            <a:r>
              <a:rPr lang="en-US" dirty="0" err="1"/>
              <a:t>ớc</a:t>
            </a:r>
            <a:r>
              <a:rPr lang="en-US" dirty="0"/>
              <a:t> </a:t>
            </a:r>
            <a:r>
              <a:rPr lang="en-US" dirty="0" err="1"/>
              <a:t>nhận</a:t>
            </a:r>
            <a:r>
              <a:rPr lang="en-US" dirty="0"/>
              <a:t> </a:t>
            </a:r>
            <a:r>
              <a:rPr lang="en-US" dirty="0" err="1"/>
              <a:t>dạng</a:t>
            </a:r>
            <a:r>
              <a:rPr lang="en-US" dirty="0"/>
              <a:t> </a:t>
            </a:r>
            <a:r>
              <a:rPr lang="en-US" dirty="0" err="1"/>
              <a:t>này</a:t>
            </a:r>
            <a:r>
              <a:rPr lang="en-US" dirty="0"/>
              <a:t> </a:t>
            </a:r>
            <a:r>
              <a:rPr lang="en-US" dirty="0" err="1"/>
              <a:t>sẽ</a:t>
            </a:r>
            <a:r>
              <a:rPr lang="en-US" dirty="0"/>
              <a:t> là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và</a:t>
            </a:r>
            <a:r>
              <a:rPr lang="en-US" dirty="0"/>
              <a:t> là đầu vào của </a:t>
            </a:r>
            <a:r>
              <a:rPr lang="en-US" dirty="0" err="1"/>
              <a:t>vấn</a:t>
            </a:r>
            <a:r>
              <a:rPr lang="en-US" dirty="0"/>
              <a:t> </a:t>
            </a:r>
            <a:r>
              <a:rPr lang="en-US" dirty="0" err="1"/>
              <a:t>đề</a:t>
            </a:r>
            <a:r>
              <a:rPr lang="en-US" dirty="0"/>
              <a:t> </a:t>
            </a:r>
            <a:r>
              <a:rPr lang="en-US" dirty="0" err="1"/>
              <a:t>căn</a:t>
            </a:r>
            <a:r>
              <a:rPr lang="en-US" dirty="0"/>
              <a:t> </a:t>
            </a:r>
            <a:r>
              <a:rPr lang="en-US" dirty="0" err="1"/>
              <a:t>chỉnh</a:t>
            </a:r>
            <a:r>
              <a:rPr lang="en-US" dirty="0"/>
              <a:t> </a:t>
            </a:r>
            <a:r>
              <a:rPr lang="en-US" dirty="0" err="1"/>
              <a:t>tọa</a:t>
            </a:r>
            <a:r>
              <a:rPr lang="en-US" dirty="0"/>
              <a:t> </a:t>
            </a:r>
            <a:r>
              <a:rPr lang="en-US" dirty="0" err="1"/>
              <a:t>độ</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ở </a:t>
            </a:r>
            <a:r>
              <a:rPr lang="en-US" dirty="0" err="1"/>
              <a:t>phần</a:t>
            </a:r>
            <a:r>
              <a:rPr lang="en-US" dirty="0"/>
              <a:t> </a:t>
            </a:r>
            <a:r>
              <a:rPr lang="en-US" dirty="0" err="1"/>
              <a:t>tiếp</a:t>
            </a:r>
            <a:r>
              <a:rPr lang="en-US" dirty="0"/>
              <a:t> </a:t>
            </a:r>
            <a:r>
              <a:rPr lang="en-US" dirty="0" err="1"/>
              <a:t>theo.</a:t>
            </a:r>
            <a:r>
              <a:rPr lang="en-US" dirty="0"/>
              <a:t> </a:t>
            </a:r>
          </a:p>
          <a:p>
            <a:r>
              <a:rPr lang="en-US" dirty="0" err="1"/>
              <a:t>Và</a:t>
            </a:r>
            <a:r>
              <a:rPr lang="en-US" dirty="0"/>
              <a:t> </a:t>
            </a:r>
            <a:r>
              <a:rPr lang="en-US" dirty="0" err="1"/>
              <a:t>lí</a:t>
            </a:r>
            <a:r>
              <a:rPr lang="en-US" dirty="0"/>
              <a:t> do </a:t>
            </a:r>
            <a:r>
              <a:rPr lang="en-US" dirty="0" err="1"/>
              <a:t>tại</a:t>
            </a:r>
            <a:r>
              <a:rPr lang="en-US" dirty="0"/>
              <a:t> </a:t>
            </a:r>
            <a:r>
              <a:rPr lang="en-US" dirty="0" err="1"/>
              <a:t>sao</a:t>
            </a:r>
            <a:r>
              <a:rPr lang="en-US" dirty="0"/>
              <a:t> </a:t>
            </a:r>
            <a:r>
              <a:rPr lang="en-US" dirty="0" err="1"/>
              <a:t>chúng</a:t>
            </a:r>
            <a:r>
              <a:rPr lang="en-US" dirty="0"/>
              <a:t> </a:t>
            </a:r>
            <a:r>
              <a:rPr lang="en-US" dirty="0" err="1"/>
              <a:t>em</a:t>
            </a:r>
            <a:r>
              <a:rPr lang="en-US" dirty="0"/>
              <a:t> </a:t>
            </a:r>
            <a:r>
              <a:rPr lang="en-US" dirty="0" err="1"/>
              <a:t>chọn</a:t>
            </a:r>
            <a:r>
              <a:rPr lang="en-US" dirty="0"/>
              <a:t> </a:t>
            </a:r>
            <a:r>
              <a:rPr lang="en-US" dirty="0" err="1"/>
              <a:t>cách</a:t>
            </a:r>
            <a:r>
              <a:rPr lang="en-US" dirty="0"/>
              <a:t> </a:t>
            </a:r>
            <a:r>
              <a:rPr lang="en-US" dirty="0" err="1"/>
              <a:t>thứ</a:t>
            </a:r>
            <a:r>
              <a:rPr lang="en-US" dirty="0"/>
              <a:t> 3 là </a:t>
            </a:r>
            <a:r>
              <a:rPr lang="en-US" dirty="0" err="1"/>
              <a:t>nh</a:t>
            </a:r>
            <a:r>
              <a:rPr lang="vi-VN" dirty="0"/>
              <a:t>ư</a:t>
            </a:r>
            <a:r>
              <a:rPr lang="en-US" dirty="0"/>
              <a:t> </a:t>
            </a:r>
            <a:r>
              <a:rPr lang="en-US" dirty="0" err="1"/>
              <a:t>sau</a:t>
            </a:r>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52</a:t>
            </a:fld>
            <a:endParaRPr lang="en-US"/>
          </a:p>
        </p:txBody>
      </p:sp>
    </p:spTree>
    <p:extLst>
      <p:ext uri="{BB962C8B-B14F-4D97-AF65-F5344CB8AC3E}">
        <p14:creationId xmlns:p14="http://schemas.microsoft.com/office/powerpoint/2010/main" val="1156328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Đầu </a:t>
            </a:r>
            <a:r>
              <a:rPr lang="en-US" dirty="0" err="1"/>
              <a:t>tiên</a:t>
            </a:r>
            <a:r>
              <a:rPr lang="en-US" dirty="0"/>
              <a:t> </a:t>
            </a:r>
            <a:r>
              <a:rPr lang="en-US" dirty="0" err="1"/>
              <a:t>chúng</a:t>
            </a:r>
            <a:r>
              <a:rPr lang="en-US" dirty="0"/>
              <a:t> </a:t>
            </a:r>
            <a:r>
              <a:rPr lang="en-US" dirty="0" err="1"/>
              <a:t>em</a:t>
            </a:r>
            <a:r>
              <a:rPr lang="en-US" dirty="0"/>
              <a:t> </a:t>
            </a:r>
            <a:r>
              <a:rPr lang="en-US" dirty="0" err="1"/>
              <a:t>sử</a:t>
            </a:r>
            <a:r>
              <a:rPr lang="en-US" dirty="0"/>
              <a:t> </a:t>
            </a:r>
            <a:r>
              <a:rPr lang="en-US" dirty="0" err="1"/>
              <a:t>dụng</a:t>
            </a:r>
            <a:r>
              <a:rPr lang="en-US" dirty="0"/>
              <a:t> ảnh </a:t>
            </a:r>
            <a:r>
              <a:rPr lang="en-US" dirty="0" err="1"/>
              <a:t>màu</a:t>
            </a:r>
            <a:r>
              <a:rPr lang="en-US" dirty="0"/>
              <a:t> </a:t>
            </a:r>
            <a:r>
              <a:rPr lang="en-US" dirty="0" err="1"/>
              <a:t>từ</a:t>
            </a:r>
            <a:r>
              <a:rPr lang="en-US" dirty="0"/>
              <a:t> camera, </a:t>
            </a:r>
            <a:r>
              <a:rPr lang="en-US" dirty="0" err="1"/>
              <a:t>từ</a:t>
            </a:r>
            <a:r>
              <a:rPr lang="en-US" dirty="0"/>
              <a:t> </a:t>
            </a:r>
            <a:r>
              <a:rPr lang="en-US" dirty="0" err="1"/>
              <a:t>những</a:t>
            </a:r>
            <a:r>
              <a:rPr lang="en-US" dirty="0"/>
              <a:t> frame </a:t>
            </a:r>
            <a:r>
              <a:rPr lang="en-US" dirty="0" err="1"/>
              <a:t>hình</a:t>
            </a:r>
            <a:r>
              <a:rPr lang="en-US" dirty="0"/>
              <a:t> </a:t>
            </a:r>
            <a:r>
              <a:rPr lang="en-US" dirty="0" err="1"/>
              <a:t>thu</a:t>
            </a:r>
            <a:r>
              <a:rPr lang="en-US" dirty="0"/>
              <a:t> đ</a:t>
            </a:r>
            <a:r>
              <a:rPr lang="vi-VN" dirty="0"/>
              <a:t>ư</a:t>
            </a:r>
            <a:r>
              <a:rPr lang="en-US" dirty="0" err="1"/>
              <a:t>ợc</a:t>
            </a:r>
            <a:r>
              <a:rPr lang="en-US" dirty="0"/>
              <a:t> </a:t>
            </a:r>
            <a:r>
              <a:rPr lang="en-US" dirty="0" err="1"/>
              <a:t>từ</a:t>
            </a:r>
            <a:r>
              <a:rPr lang="en-US" dirty="0"/>
              <a:t> video camera, </a:t>
            </a:r>
            <a:r>
              <a:rPr lang="en-US" dirty="0" err="1"/>
              <a:t>chúng</a:t>
            </a:r>
            <a:r>
              <a:rPr lang="en-US" dirty="0"/>
              <a:t> </a:t>
            </a:r>
            <a:r>
              <a:rPr lang="en-US" dirty="0" err="1"/>
              <a:t>em</a:t>
            </a:r>
            <a:r>
              <a:rPr lang="en-US" dirty="0"/>
              <a:t> </a:t>
            </a:r>
            <a:r>
              <a:rPr lang="en-US" dirty="0" err="1"/>
              <a:t>xử</a:t>
            </a:r>
            <a:r>
              <a:rPr lang="en-US" dirty="0"/>
              <a:t> </a:t>
            </a:r>
            <a:r>
              <a:rPr lang="en-US" dirty="0" err="1"/>
              <a:t>lí</a:t>
            </a:r>
            <a:r>
              <a:rPr lang="en-US" dirty="0"/>
              <a:t> </a:t>
            </a:r>
            <a:r>
              <a:rPr lang="en-US" dirty="0" err="1"/>
              <a:t>hình</a:t>
            </a:r>
            <a:r>
              <a:rPr lang="en-US" dirty="0"/>
              <a:t> ảnh </a:t>
            </a:r>
            <a:r>
              <a:rPr lang="en-US" dirty="0" err="1"/>
              <a:t>thu</a:t>
            </a:r>
            <a:r>
              <a:rPr lang="en-US" dirty="0"/>
              <a:t> đ</a:t>
            </a:r>
            <a:r>
              <a:rPr lang="vi-VN" dirty="0"/>
              <a:t>ư</a:t>
            </a:r>
            <a:r>
              <a:rPr lang="en-US" dirty="0" err="1"/>
              <a:t>ợc</a:t>
            </a:r>
            <a:r>
              <a:rPr lang="en-US" dirty="0"/>
              <a:t> qua </a:t>
            </a:r>
            <a:r>
              <a:rPr lang="en-US" dirty="0" err="1"/>
              <a:t>một</a:t>
            </a:r>
            <a:r>
              <a:rPr lang="en-US" dirty="0"/>
              <a:t> </a:t>
            </a:r>
            <a:r>
              <a:rPr lang="en-US" dirty="0" err="1"/>
              <a:t>số</a:t>
            </a:r>
            <a:r>
              <a:rPr lang="en-US" dirty="0"/>
              <a:t> b</a:t>
            </a:r>
            <a:r>
              <a:rPr lang="vi-VN" dirty="0"/>
              <a:t>ư</a:t>
            </a:r>
            <a:r>
              <a:rPr lang="en-US" dirty="0" err="1"/>
              <a:t>ớc</a:t>
            </a:r>
            <a:r>
              <a:rPr lang="en-US" dirty="0"/>
              <a:t> </a:t>
            </a:r>
            <a:r>
              <a:rPr lang="en-US" dirty="0" err="1"/>
              <a:t>nh</a:t>
            </a:r>
            <a:r>
              <a:rPr lang="vi-VN" dirty="0"/>
              <a:t>ư</a:t>
            </a:r>
            <a:r>
              <a:rPr lang="en-US" dirty="0"/>
              <a:t> …. </a:t>
            </a:r>
            <a:r>
              <a:rPr lang="en-US" dirty="0" err="1"/>
              <a:t>Cuối</a:t>
            </a:r>
            <a:r>
              <a:rPr lang="en-US" dirty="0"/>
              <a:t> </a:t>
            </a:r>
            <a:r>
              <a:rPr lang="en-US" dirty="0" err="1"/>
              <a:t>cùng</a:t>
            </a:r>
            <a:r>
              <a:rPr lang="en-US" dirty="0"/>
              <a:t> </a:t>
            </a:r>
            <a:r>
              <a:rPr lang="en-US" dirty="0" err="1"/>
              <a:t>thu</a:t>
            </a:r>
            <a:r>
              <a:rPr lang="en-US" dirty="0"/>
              <a:t> đ</a:t>
            </a:r>
            <a:r>
              <a:rPr lang="vi-VN" dirty="0"/>
              <a:t>ư</a:t>
            </a:r>
            <a:r>
              <a:rPr lang="en-US" dirty="0" err="1"/>
              <a:t>ợc</a:t>
            </a:r>
            <a:r>
              <a:rPr lang="en-US" dirty="0"/>
              <a:t> </a:t>
            </a:r>
            <a:r>
              <a:rPr lang="en-US" dirty="0" err="1"/>
              <a:t>tọa</a:t>
            </a:r>
            <a:r>
              <a:rPr lang="en-US" dirty="0"/>
              <a:t> </a:t>
            </a:r>
            <a:r>
              <a:rPr lang="en-US" dirty="0" err="1"/>
              <a:t>độ</a:t>
            </a:r>
            <a:r>
              <a:rPr lang="en-US" dirty="0"/>
              <a:t> của </a:t>
            </a:r>
            <a:r>
              <a:rPr lang="en-US" dirty="0" err="1"/>
              <a:t>vật</a:t>
            </a:r>
            <a:r>
              <a:rPr lang="en-US" dirty="0"/>
              <a:t> </a:t>
            </a:r>
            <a:r>
              <a:rPr lang="en-US" dirty="0" err="1"/>
              <a:t>thể</a:t>
            </a:r>
            <a:r>
              <a:rPr lang="en-US" dirty="0"/>
              <a:t> </a:t>
            </a:r>
            <a:r>
              <a:rPr lang="en-US" dirty="0" err="1"/>
              <a:t>trên</a:t>
            </a:r>
            <a:r>
              <a:rPr lang="en-US" dirty="0"/>
              <a:t> </a:t>
            </a:r>
            <a:r>
              <a:rPr lang="en-US" dirty="0" err="1"/>
              <a:t>khung</a:t>
            </a:r>
            <a:r>
              <a:rPr lang="en-US" dirty="0"/>
              <a:t> </a:t>
            </a:r>
            <a:r>
              <a:rPr lang="en-US" dirty="0" err="1"/>
              <a:t>hình</a:t>
            </a:r>
            <a:r>
              <a:rPr lang="en-US" dirty="0"/>
              <a:t>.</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53</a:t>
            </a:fld>
            <a:endParaRPr lang="en-US"/>
          </a:p>
        </p:txBody>
      </p:sp>
    </p:spTree>
    <p:extLst>
      <p:ext uri="{BB962C8B-B14F-4D97-AF65-F5344CB8AC3E}">
        <p14:creationId xmlns:p14="http://schemas.microsoft.com/office/powerpoint/2010/main" val="3016598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Minh </a:t>
            </a:r>
            <a:r>
              <a:rPr lang="en-US" dirty="0" err="1"/>
              <a:t>họa</a:t>
            </a:r>
            <a:r>
              <a:rPr lang="en-US" dirty="0"/>
              <a:t> các b</a:t>
            </a:r>
            <a:r>
              <a:rPr lang="vi-VN" dirty="0"/>
              <a:t>ư</a:t>
            </a:r>
            <a:r>
              <a:rPr lang="en-US" dirty="0" err="1"/>
              <a:t>ớc</a:t>
            </a:r>
            <a:r>
              <a:rPr lang="en-US" dirty="0"/>
              <a:t> </a:t>
            </a:r>
            <a:r>
              <a:rPr lang="en-US" dirty="0" err="1"/>
              <a:t>xử</a:t>
            </a:r>
            <a:r>
              <a:rPr lang="en-US" dirty="0"/>
              <a:t> </a:t>
            </a:r>
            <a:r>
              <a:rPr lang="en-US" dirty="0" err="1"/>
              <a:t>lí</a:t>
            </a:r>
            <a:r>
              <a:rPr lang="en-US" dirty="0"/>
              <a:t> </a:t>
            </a:r>
            <a:r>
              <a:rPr lang="en-US" dirty="0" err="1"/>
              <a:t>nh</a:t>
            </a:r>
            <a:r>
              <a:rPr lang="vi-VN" dirty="0"/>
              <a:t>ư</a:t>
            </a:r>
            <a:r>
              <a:rPr lang="en-US" dirty="0"/>
              <a:t> </a:t>
            </a:r>
            <a:r>
              <a:rPr lang="en-US" dirty="0" err="1"/>
              <a:t>sau</a:t>
            </a:r>
            <a:r>
              <a:rPr lang="en-US" dirty="0"/>
              <a:t>:</a:t>
            </a:r>
          </a:p>
          <a:p>
            <a:r>
              <a:rPr lang="en-US" dirty="0"/>
              <a:t>A: ảnh mask đ</a:t>
            </a:r>
            <a:r>
              <a:rPr lang="vi-VN" dirty="0"/>
              <a:t>ư</a:t>
            </a:r>
            <a:r>
              <a:rPr lang="en-US" dirty="0" err="1"/>
              <a:t>ợc</a:t>
            </a:r>
            <a:r>
              <a:rPr lang="en-US" dirty="0"/>
              <a:t> </a:t>
            </a:r>
            <a:r>
              <a:rPr lang="en-US" dirty="0" err="1"/>
              <a:t>lọc</a:t>
            </a:r>
            <a:r>
              <a:rPr lang="en-US" dirty="0"/>
              <a:t> </a:t>
            </a:r>
            <a:r>
              <a:rPr lang="en-US" dirty="0" err="1"/>
              <a:t>theo</a:t>
            </a:r>
            <a:r>
              <a:rPr lang="en-US" dirty="0"/>
              <a:t> ng</a:t>
            </a:r>
            <a:r>
              <a:rPr lang="vi-VN" dirty="0"/>
              <a:t>ư</a:t>
            </a:r>
            <a:r>
              <a:rPr lang="en-US" dirty="0" err="1"/>
              <a:t>ỡng</a:t>
            </a:r>
            <a:r>
              <a:rPr lang="en-US" dirty="0"/>
              <a:t> </a:t>
            </a:r>
            <a:r>
              <a:rPr lang="en-US" dirty="0" err="1"/>
              <a:t>màu</a:t>
            </a:r>
            <a:endParaRPr lang="en-US" dirty="0"/>
          </a:p>
          <a:p>
            <a:r>
              <a:rPr lang="en-US" dirty="0"/>
              <a:t>B: Ảnh </a:t>
            </a:r>
            <a:r>
              <a:rPr lang="en-US" dirty="0" err="1"/>
              <a:t>sau</a:t>
            </a:r>
            <a:r>
              <a:rPr lang="en-US" dirty="0"/>
              <a:t> khi lấy </a:t>
            </a:r>
            <a:r>
              <a:rPr lang="en-US" dirty="0" err="1"/>
              <a:t>mẫu</a:t>
            </a:r>
            <a:r>
              <a:rPr lang="en-US" dirty="0"/>
              <a:t> </a:t>
            </a:r>
            <a:r>
              <a:rPr lang="en-US" dirty="0" err="1"/>
              <a:t>và</a:t>
            </a:r>
            <a:r>
              <a:rPr lang="en-US" dirty="0"/>
              <a:t> </a:t>
            </a:r>
            <a:r>
              <a:rPr lang="en-US" dirty="0" err="1"/>
              <a:t>đã</a:t>
            </a:r>
            <a:r>
              <a:rPr lang="en-US" dirty="0"/>
              <a:t> </a:t>
            </a:r>
            <a:r>
              <a:rPr lang="en-US" dirty="0" err="1"/>
              <a:t>chuyển</a:t>
            </a:r>
            <a:r>
              <a:rPr lang="en-US" dirty="0"/>
              <a:t> sang </a:t>
            </a:r>
            <a:r>
              <a:rPr lang="en-US" dirty="0" err="1"/>
              <a:t>hệ</a:t>
            </a:r>
            <a:r>
              <a:rPr lang="en-US" dirty="0"/>
              <a:t> HSV</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C: </a:t>
            </a:r>
            <a:r>
              <a:rPr lang="fr-FR" sz="1200" b="0" i="0" kern="1200" dirty="0" err="1">
                <a:solidFill>
                  <a:schemeClr val="tx1"/>
                </a:solidFill>
                <a:effectLst/>
                <a:latin typeface="Lato Light" charset="0"/>
                <a:ea typeface="+mn-ea"/>
                <a:cs typeface="+mn-cs"/>
              </a:rPr>
              <a:t>Chồng</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ảnh</a:t>
            </a:r>
            <a:r>
              <a:rPr lang="fr-FR" sz="1200" b="0" i="0" kern="1200" dirty="0">
                <a:solidFill>
                  <a:schemeClr val="tx1"/>
                </a:solidFill>
                <a:effectLst/>
                <a:latin typeface="Lato Light" charset="0"/>
                <a:ea typeface="+mn-ea"/>
                <a:cs typeface="+mn-cs"/>
              </a:rPr>
              <a:t> A </a:t>
            </a:r>
            <a:r>
              <a:rPr lang="fr-FR" sz="1200" b="0" i="0" kern="1200" dirty="0" err="1">
                <a:solidFill>
                  <a:schemeClr val="tx1"/>
                </a:solidFill>
                <a:effectLst/>
                <a:latin typeface="Lato Light" charset="0"/>
                <a:ea typeface="+mn-ea"/>
                <a:cs typeface="+mn-cs"/>
              </a:rPr>
              <a:t>lên</a:t>
            </a:r>
            <a:r>
              <a:rPr lang="fr-FR" sz="1200" b="0" i="0" kern="1200" dirty="0">
                <a:solidFill>
                  <a:schemeClr val="tx1"/>
                </a:solidFill>
                <a:effectLst/>
                <a:latin typeface="Lato Light" charset="0"/>
                <a:ea typeface="+mn-ea"/>
                <a:cs typeface="+mn-cs"/>
              </a:rPr>
              <a:t> B</a:t>
            </a:r>
          </a:p>
          <a:p>
            <a:r>
              <a:rPr lang="fr-FR" sz="1200" b="0" i="0" kern="1200" dirty="0">
                <a:solidFill>
                  <a:schemeClr val="tx1"/>
                </a:solidFill>
                <a:effectLst/>
                <a:latin typeface="Lato Light" charset="0"/>
                <a:ea typeface="+mn-ea"/>
                <a:cs typeface="+mn-cs"/>
              </a:rPr>
              <a:t>D: </a:t>
            </a:r>
            <a:r>
              <a:rPr lang="fr-FR" sz="1200" b="0" i="0" kern="1200" dirty="0" err="1">
                <a:solidFill>
                  <a:schemeClr val="tx1"/>
                </a:solidFill>
                <a:effectLst/>
                <a:latin typeface="Lato Light" charset="0"/>
                <a:ea typeface="+mn-ea"/>
                <a:cs typeface="+mn-cs"/>
              </a:rPr>
              <a:t>lọc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nhiễu</a:t>
            </a:r>
            <a:endParaRPr lang="fr-FR" sz="1200" b="0" i="0" kern="1200" dirty="0">
              <a:solidFill>
                <a:schemeClr val="tx1"/>
              </a:solidFill>
              <a:effectLst/>
              <a:latin typeface="Lato Light" charset="0"/>
              <a:ea typeface="+mn-ea"/>
              <a:cs typeface="+mn-cs"/>
            </a:endParaRPr>
          </a:p>
          <a:p>
            <a:r>
              <a:rPr lang="fr-FR" sz="1200" b="0" i="0" kern="1200" dirty="0">
                <a:solidFill>
                  <a:schemeClr val="tx1"/>
                </a:solidFill>
                <a:effectLst/>
                <a:latin typeface="Lato Light" charset="0"/>
                <a:ea typeface="+mn-ea"/>
                <a:cs typeface="+mn-cs"/>
              </a:rPr>
              <a:t>Tuy </a:t>
            </a:r>
            <a:r>
              <a:rPr lang="fr-FR" sz="1200" b="0" i="0" kern="1200" dirty="0" err="1">
                <a:solidFill>
                  <a:schemeClr val="tx1"/>
                </a:solidFill>
                <a:effectLst/>
                <a:latin typeface="Lato Light" charset="0"/>
                <a:ea typeface="+mn-ea"/>
                <a:cs typeface="+mn-cs"/>
              </a:rPr>
              <a:t>nhiên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cách</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làm</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này</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còn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hạn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chế</a:t>
            </a:r>
            <a:r>
              <a:rPr lang="fr-FR" sz="1200" b="0" i="0" kern="1200" dirty="0">
                <a:solidFill>
                  <a:schemeClr val="tx1"/>
                </a:solidFill>
                <a:effectLst/>
                <a:latin typeface="Lato Light" charset="0"/>
                <a:ea typeface="+mn-ea"/>
                <a:cs typeface="+mn-cs"/>
              </a:rPr>
              <a:t> là </a:t>
            </a:r>
            <a:r>
              <a:rPr lang="fr-FR" sz="1200" b="0" i="0" kern="1200" dirty="0" err="1">
                <a:solidFill>
                  <a:schemeClr val="tx1"/>
                </a:solidFill>
                <a:effectLst/>
                <a:latin typeface="Lato Light" charset="0"/>
                <a:ea typeface="+mn-ea"/>
                <a:cs typeface="+mn-cs"/>
              </a:rPr>
              <a:t>phụ</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thuộc</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vào</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điều</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kiện</a:t>
            </a:r>
            <a:r>
              <a:rPr lang="fr-FR" sz="1200" b="0" i="0" kern="1200" dirty="0">
                <a:solidFill>
                  <a:schemeClr val="tx1"/>
                </a:solidFill>
                <a:effectLst/>
                <a:latin typeface="Lato Light" charset="0"/>
                <a:ea typeface="+mn-ea"/>
                <a:cs typeface="+mn-cs"/>
              </a:rPr>
              <a:t> </a:t>
            </a:r>
            <a:r>
              <a:rPr lang="fr-FR" sz="1200" b="0" i="0" kern="1200" dirty="0" err="1">
                <a:solidFill>
                  <a:schemeClr val="tx1"/>
                </a:solidFill>
                <a:effectLst/>
                <a:latin typeface="Lato Light" charset="0"/>
                <a:ea typeface="+mn-ea"/>
                <a:cs typeface="+mn-cs"/>
              </a:rPr>
              <a:t>môi</a:t>
            </a:r>
            <a:r>
              <a:rPr lang="fr-FR" sz="1200" b="0" i="0" kern="1200" dirty="0">
                <a:solidFill>
                  <a:schemeClr val="tx1"/>
                </a:solidFill>
                <a:effectLst/>
                <a:latin typeface="Lato Light" charset="0"/>
                <a:ea typeface="+mn-ea"/>
                <a:cs typeface="+mn-cs"/>
              </a:rPr>
              <a:t> tr</a:t>
            </a:r>
            <a:r>
              <a:rPr lang="vi-VN" sz="1200" b="0" i="0" kern="1200" dirty="0">
                <a:solidFill>
                  <a:schemeClr val="tx1"/>
                </a:solidFill>
                <a:effectLst/>
                <a:latin typeface="Lato Light" charset="0"/>
                <a:ea typeface="+mn-ea"/>
                <a:cs typeface="+mn-cs"/>
              </a:rPr>
              <a:t>ư</a:t>
            </a:r>
            <a:r>
              <a:rPr lang="en-US" sz="1200" b="0" i="0" kern="1200" dirty="0" err="1">
                <a:solidFill>
                  <a:schemeClr val="tx1"/>
                </a:solidFill>
                <a:effectLst/>
                <a:latin typeface="Lato Light" charset="0"/>
                <a:ea typeface="+mn-ea"/>
                <a:cs typeface="+mn-cs"/>
              </a:rPr>
              <a:t>ờng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và</a:t>
            </a:r>
            <a:r>
              <a:rPr lang="en-US" sz="1200" b="0" i="0" kern="1200" dirty="0">
                <a:solidFill>
                  <a:schemeClr val="tx1"/>
                </a:solidFill>
                <a:effectLst/>
                <a:latin typeface="Lato Light" charset="0"/>
                <a:ea typeface="+mn-ea"/>
                <a:cs typeface="+mn-cs"/>
              </a:rPr>
              <a:t> không </a:t>
            </a:r>
            <a:r>
              <a:rPr lang="en-US" sz="1200" b="0" i="0" kern="1200" dirty="0" err="1">
                <a:solidFill>
                  <a:schemeClr val="tx1"/>
                </a:solidFill>
                <a:effectLst/>
                <a:latin typeface="Lato Light" charset="0"/>
                <a:ea typeface="+mn-ea"/>
                <a:cs typeface="+mn-cs"/>
              </a:rPr>
              <a:t>phải</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vật</a:t>
            </a:r>
            <a:r>
              <a:rPr lang="en-US" sz="1200" b="0" i="0" kern="1200" dirty="0">
                <a:solidFill>
                  <a:schemeClr val="tx1"/>
                </a:solidFill>
                <a:effectLst/>
                <a:latin typeface="Lato Light" charset="0"/>
                <a:ea typeface="+mn-ea"/>
                <a:cs typeface="+mn-cs"/>
              </a:rPr>
              <a:t> nào cũng là đ</a:t>
            </a:r>
            <a:r>
              <a:rPr lang="vi-VN" sz="1200" b="0" i="0" kern="1200" dirty="0">
                <a:solidFill>
                  <a:schemeClr val="tx1"/>
                </a:solidFill>
                <a:effectLst/>
                <a:latin typeface="Lato Light" charset="0"/>
                <a:ea typeface="+mn-ea"/>
                <a:cs typeface="+mn-cs"/>
              </a:rPr>
              <a:t>ơ</a:t>
            </a:r>
            <a:r>
              <a:rPr lang="en-US" sz="1200" b="0" i="0" kern="1200" dirty="0">
                <a:solidFill>
                  <a:schemeClr val="tx1"/>
                </a:solidFill>
                <a:effectLst/>
                <a:latin typeface="Lato Light" charset="0"/>
                <a:ea typeface="+mn-ea"/>
                <a:cs typeface="+mn-cs"/>
              </a:rPr>
              <a:t>n </a:t>
            </a:r>
            <a:r>
              <a:rPr lang="en-US" sz="1200" b="0" i="0" kern="1200" dirty="0" err="1">
                <a:solidFill>
                  <a:schemeClr val="tx1"/>
                </a:solidFill>
                <a:effectLst/>
                <a:latin typeface="Lato Light" charset="0"/>
                <a:ea typeface="+mn-ea"/>
                <a:cs typeface="+mn-cs"/>
              </a:rPr>
              <a:t>màu</a:t>
            </a:r>
            <a:r>
              <a:rPr lang="en-US" sz="1200" b="0" i="0" kern="1200" dirty="0">
                <a:solidFill>
                  <a:schemeClr val="tx1"/>
                </a:solidFill>
                <a:effectLst/>
                <a:latin typeface="Lato Light" charset="0"/>
                <a:ea typeface="+mn-ea"/>
                <a:cs typeface="+mn-cs"/>
              </a:rPr>
              <a:t>.</a:t>
            </a:r>
          </a:p>
          <a:p>
            <a:r>
              <a:rPr lang="en-US" sz="1200" b="0" i="0" kern="1200" dirty="0" err="1">
                <a:solidFill>
                  <a:schemeClr val="tx1"/>
                </a:solidFill>
                <a:effectLst/>
                <a:latin typeface="Lato Light" charset="0"/>
                <a:ea typeface="+mn-ea"/>
                <a:cs typeface="+mn-cs"/>
              </a:rPr>
              <a:t>Chính</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vì</a:t>
            </a:r>
            <a:r>
              <a:rPr lang="en-US" sz="1200" b="0" i="0" kern="1200" dirty="0">
                <a:solidFill>
                  <a:schemeClr val="tx1"/>
                </a:solidFill>
                <a:effectLst/>
                <a:latin typeface="Lato Light" charset="0"/>
                <a:ea typeface="+mn-ea"/>
                <a:cs typeface="+mn-cs"/>
              </a:rPr>
              <a:t> thế </a:t>
            </a:r>
            <a:r>
              <a:rPr lang="en-US" sz="1200" b="0" i="0" kern="1200" dirty="0" err="1">
                <a:solidFill>
                  <a:schemeClr val="tx1"/>
                </a:solidFill>
                <a:effectLst/>
                <a:latin typeface="Lato Light" charset="0"/>
                <a:ea typeface="+mn-ea"/>
                <a:cs typeface="+mn-cs"/>
              </a:rPr>
              <a:t>chúng</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em</a:t>
            </a:r>
            <a:r>
              <a:rPr lang="en-US" sz="1200" b="0" i="0" kern="1200" dirty="0">
                <a:solidFill>
                  <a:schemeClr val="tx1"/>
                </a:solidFill>
                <a:effectLst/>
                <a:latin typeface="Lato Light" charset="0"/>
                <a:ea typeface="+mn-ea"/>
                <a:cs typeface="+mn-cs"/>
              </a:rPr>
              <a:t> thử </a:t>
            </a:r>
            <a:r>
              <a:rPr lang="en-US" sz="1200" b="0" i="0" kern="1200" dirty="0" err="1">
                <a:solidFill>
                  <a:schemeClr val="tx1"/>
                </a:solidFill>
                <a:effectLst/>
                <a:latin typeface="Lato Light" charset="0"/>
                <a:ea typeface="+mn-ea"/>
                <a:cs typeface="+mn-cs"/>
              </a:rPr>
              <a:t>nghiệm</a:t>
            </a:r>
            <a:r>
              <a:rPr lang="en-US" sz="1200" b="0" i="0" kern="1200" dirty="0">
                <a:solidFill>
                  <a:schemeClr val="tx1"/>
                </a:solidFill>
                <a:effectLst/>
                <a:latin typeface="Lato Light" charset="0"/>
                <a:ea typeface="+mn-ea"/>
                <a:cs typeface="+mn-cs"/>
              </a:rPr>
              <a:t> </a:t>
            </a:r>
            <a:r>
              <a:rPr lang="en-US" sz="1200" b="0" i="0" kern="1200" dirty="0" err="1">
                <a:solidFill>
                  <a:schemeClr val="tx1"/>
                </a:solidFill>
                <a:effectLst/>
                <a:latin typeface="Lato Light" charset="0"/>
                <a:ea typeface="+mn-ea"/>
                <a:cs typeface="+mn-cs"/>
              </a:rPr>
              <a:t>cách</a:t>
            </a:r>
            <a:r>
              <a:rPr lang="en-US" sz="1200" b="0" i="0" kern="1200" dirty="0">
                <a:solidFill>
                  <a:schemeClr val="tx1"/>
                </a:solidFill>
                <a:effectLst/>
                <a:latin typeface="Lato Light" charset="0"/>
                <a:ea typeface="+mn-ea"/>
                <a:cs typeface="+mn-cs"/>
              </a:rPr>
              <a:t> làm </a:t>
            </a:r>
            <a:r>
              <a:rPr lang="en-US" sz="1200" b="0" i="0" kern="1200" dirty="0" err="1">
                <a:solidFill>
                  <a:schemeClr val="tx1"/>
                </a:solidFill>
                <a:effectLst/>
                <a:latin typeface="Lato Light" charset="0"/>
                <a:ea typeface="+mn-ea"/>
                <a:cs typeface="+mn-cs"/>
              </a:rPr>
              <a:t>thứ</a:t>
            </a:r>
            <a:r>
              <a:rPr lang="en-US" sz="1200" b="0" i="0" kern="1200" dirty="0">
                <a:solidFill>
                  <a:schemeClr val="tx1"/>
                </a:solidFill>
                <a:effectLst/>
                <a:latin typeface="Lato Light" charset="0"/>
                <a:ea typeface="+mn-ea"/>
                <a:cs typeface="+mn-cs"/>
              </a:rPr>
              <a:t> 2</a:t>
            </a:r>
            <a:endParaRPr lang="fr-FR" sz="1200" b="0" i="0" kern="1200" dirty="0">
              <a:solidFill>
                <a:schemeClr val="tx1"/>
              </a:solidFill>
              <a:effectLst/>
              <a:latin typeface="Lato Light"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C94E8D62-D41F-6042-BCDF-79D228EFA10F}" type="slidenum">
              <a:rPr lang="en-US" smtClean="0"/>
              <a:pPr/>
              <a:t>54</a:t>
            </a:fld>
            <a:endParaRPr lang="en-US"/>
          </a:p>
        </p:txBody>
      </p:sp>
    </p:spTree>
    <p:extLst>
      <p:ext uri="{BB962C8B-B14F-4D97-AF65-F5344CB8AC3E}">
        <p14:creationId xmlns:p14="http://schemas.microsoft.com/office/powerpoint/2010/main" val="317267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Vuforia </a:t>
            </a:r>
            <a:r>
              <a:rPr lang="en-US" dirty="0" err="1"/>
              <a:t>hỗ</a:t>
            </a:r>
            <a:r>
              <a:rPr lang="en-US" dirty="0"/>
              <a:t> </a:t>
            </a:r>
            <a:r>
              <a:rPr lang="en-US" dirty="0" err="1"/>
              <a:t>trợ</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vật</a:t>
            </a:r>
            <a:r>
              <a:rPr lang="en-US" dirty="0"/>
              <a:t> có </a:t>
            </a:r>
            <a:r>
              <a:rPr lang="en-US" dirty="0" err="1"/>
              <a:t>họa</a:t>
            </a:r>
            <a:r>
              <a:rPr lang="en-US" dirty="0"/>
              <a:t> </a:t>
            </a:r>
            <a:r>
              <a:rPr lang="en-US" dirty="0" err="1"/>
              <a:t>tiết</a:t>
            </a:r>
            <a:r>
              <a:rPr lang="en-US" dirty="0"/>
              <a:t> </a:t>
            </a:r>
            <a:r>
              <a:rPr lang="en-US" dirty="0" err="1"/>
              <a:t>phức</a:t>
            </a:r>
            <a:r>
              <a:rPr lang="en-US" dirty="0"/>
              <a:t> </a:t>
            </a:r>
            <a:r>
              <a:rPr lang="en-US" dirty="0" err="1"/>
              <a:t>tạp</a:t>
            </a:r>
            <a:r>
              <a:rPr lang="en-US" dirty="0"/>
              <a:t>, ảnh có </a:t>
            </a:r>
            <a:r>
              <a:rPr lang="en-US" dirty="0" err="1"/>
              <a:t>độ</a:t>
            </a:r>
            <a:r>
              <a:rPr lang="en-US" dirty="0"/>
              <a:t> t</a:t>
            </a:r>
            <a:r>
              <a:rPr lang="vi-VN" dirty="0"/>
              <a:t>ư</a:t>
            </a:r>
            <a:r>
              <a:rPr lang="en-US" dirty="0" err="1"/>
              <a:t>ơng</a:t>
            </a:r>
            <a:r>
              <a:rPr lang="en-US" dirty="0"/>
              <a:t> </a:t>
            </a:r>
            <a:r>
              <a:rPr lang="en-US" dirty="0" err="1"/>
              <a:t>phản</a:t>
            </a:r>
            <a:r>
              <a:rPr lang="en-US" dirty="0"/>
              <a:t> </a:t>
            </a:r>
            <a:r>
              <a:rPr lang="en-US" dirty="0" err="1"/>
              <a:t>càng</a:t>
            </a:r>
            <a:r>
              <a:rPr lang="en-US" dirty="0"/>
              <a:t> </a:t>
            </a:r>
            <a:r>
              <a:rPr lang="en-US" dirty="0" err="1"/>
              <a:t>cao</a:t>
            </a:r>
            <a:r>
              <a:rPr lang="en-US" dirty="0"/>
              <a:t> </a:t>
            </a:r>
            <a:r>
              <a:rPr lang="en-US" dirty="0" err="1"/>
              <a:t>và</a:t>
            </a:r>
            <a:r>
              <a:rPr lang="en-US" dirty="0"/>
              <a:t> chi </a:t>
            </a:r>
            <a:r>
              <a:rPr lang="en-US" dirty="0" err="1"/>
              <a:t>tiết</a:t>
            </a:r>
            <a:r>
              <a:rPr lang="en-US" dirty="0"/>
              <a:t> </a:t>
            </a:r>
            <a:r>
              <a:rPr lang="en-US" dirty="0" err="1"/>
              <a:t>càng</a:t>
            </a:r>
            <a:r>
              <a:rPr lang="en-US" dirty="0"/>
              <a:t> </a:t>
            </a:r>
            <a:r>
              <a:rPr lang="en-US" dirty="0" err="1"/>
              <a:t>tốt</a:t>
            </a:r>
            <a:r>
              <a:rPr lang="en-US" dirty="0"/>
              <a:t> thì </a:t>
            </a: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sẽ</a:t>
            </a:r>
            <a:r>
              <a:rPr lang="en-US" dirty="0"/>
              <a:t> </a:t>
            </a:r>
            <a:r>
              <a:rPr lang="en-US" dirty="0" err="1"/>
              <a:t>càng</a:t>
            </a:r>
            <a:r>
              <a:rPr lang="en-US" dirty="0"/>
              <a:t> </a:t>
            </a:r>
            <a:r>
              <a:rPr lang="en-US" dirty="0" err="1"/>
              <a:t>tốt</a:t>
            </a:r>
            <a:endParaRPr lang="en-US" dirty="0"/>
          </a:p>
          <a:p>
            <a:r>
              <a:rPr lang="en-US" dirty="0" err="1"/>
              <a:t>Cách</a:t>
            </a:r>
            <a:r>
              <a:rPr lang="en-US" dirty="0"/>
              <a:t> </a:t>
            </a:r>
            <a:r>
              <a:rPr lang="en-US" dirty="0" err="1"/>
              <a:t>giải</a:t>
            </a:r>
            <a:r>
              <a:rPr lang="en-US" dirty="0"/>
              <a:t> </a:t>
            </a:r>
            <a:r>
              <a:rPr lang="en-US" dirty="0" err="1"/>
              <a:t>quyết</a:t>
            </a:r>
            <a:r>
              <a:rPr lang="en-US" dirty="0"/>
              <a:t> đ</a:t>
            </a:r>
            <a:r>
              <a:rPr lang="vi-VN" dirty="0"/>
              <a:t>ư</a:t>
            </a:r>
            <a:r>
              <a:rPr lang="en-US" dirty="0" err="1"/>
              <a:t>ợc</a:t>
            </a:r>
            <a:r>
              <a:rPr lang="en-US" dirty="0"/>
              <a:t> </a:t>
            </a:r>
            <a:r>
              <a:rPr lang="en-US" dirty="0" err="1"/>
              <a:t>vấn</a:t>
            </a:r>
            <a:r>
              <a:rPr lang="en-US" dirty="0"/>
              <a:t> </a:t>
            </a:r>
            <a:r>
              <a:rPr lang="en-US" dirty="0" err="1"/>
              <a:t>đề</a:t>
            </a:r>
            <a:r>
              <a:rPr lang="en-US" dirty="0"/>
              <a:t> ảnh đ</a:t>
            </a:r>
            <a:r>
              <a:rPr lang="vi-VN" dirty="0"/>
              <a:t>ơ</a:t>
            </a:r>
            <a:r>
              <a:rPr lang="en-US" dirty="0"/>
              <a:t>n </a:t>
            </a:r>
            <a:r>
              <a:rPr lang="en-US" dirty="0" err="1"/>
              <a:t>màu</a:t>
            </a:r>
            <a:r>
              <a:rPr lang="en-US" dirty="0"/>
              <a:t>, </a:t>
            </a:r>
            <a:r>
              <a:rPr lang="en-US" dirty="0" err="1"/>
              <a:t>tuy</a:t>
            </a:r>
            <a:r>
              <a:rPr lang="en-US" dirty="0"/>
              <a:t> </a:t>
            </a:r>
            <a:r>
              <a:rPr lang="en-US" dirty="0" err="1"/>
              <a:t>nhiên</a:t>
            </a:r>
            <a:r>
              <a:rPr lang="en-US" dirty="0"/>
              <a:t> </a:t>
            </a:r>
            <a:r>
              <a:rPr lang="en-US" dirty="0" err="1"/>
              <a:t>vẫn</a:t>
            </a:r>
            <a:r>
              <a:rPr lang="en-US" dirty="0"/>
              <a:t> còn </a:t>
            </a:r>
            <a:r>
              <a:rPr lang="en-US" dirty="0" err="1"/>
              <a:t>phụ</a:t>
            </a:r>
            <a:r>
              <a:rPr lang="en-US" dirty="0"/>
              <a:t> </a:t>
            </a:r>
            <a:r>
              <a:rPr lang="en-US" dirty="0" err="1"/>
              <a:t>thuộc</a:t>
            </a:r>
            <a:r>
              <a:rPr lang="en-US" dirty="0"/>
              <a:t> vào </a:t>
            </a:r>
            <a:r>
              <a:rPr lang="en-US" dirty="0" err="1"/>
              <a:t>ánh</a:t>
            </a:r>
            <a:r>
              <a:rPr lang="en-US" dirty="0"/>
              <a:t> </a:t>
            </a:r>
            <a:r>
              <a:rPr lang="en-US" dirty="0" err="1"/>
              <a:t>sáng</a:t>
            </a:r>
            <a:r>
              <a:rPr lang="en-US" dirty="0"/>
              <a:t> </a:t>
            </a:r>
            <a:r>
              <a:rPr lang="en-US" dirty="0" err="1"/>
              <a:t>môi</a:t>
            </a:r>
            <a:r>
              <a:rPr lang="en-US" dirty="0"/>
              <a:t> tr</a:t>
            </a:r>
            <a:r>
              <a:rPr lang="vi-VN" dirty="0"/>
              <a:t>ư</a:t>
            </a:r>
            <a:r>
              <a:rPr lang="en-US" dirty="0" err="1"/>
              <a:t>ờng</a:t>
            </a:r>
            <a:r>
              <a:rPr lang="en-US" dirty="0"/>
              <a:t>, </a:t>
            </a:r>
            <a:r>
              <a:rPr lang="en-US" dirty="0" err="1"/>
              <a:t>đồng</a:t>
            </a:r>
            <a:r>
              <a:rPr lang="en-US" dirty="0"/>
              <a:t> </a:t>
            </a:r>
            <a:r>
              <a:rPr lang="en-US" dirty="0" err="1"/>
              <a:t>thời</a:t>
            </a:r>
            <a:r>
              <a:rPr lang="en-US" dirty="0"/>
              <a:t> </a:t>
            </a:r>
            <a:r>
              <a:rPr lang="en-US" dirty="0" err="1"/>
              <a:t>chúng</a:t>
            </a:r>
            <a:r>
              <a:rPr lang="en-US" dirty="0"/>
              <a:t> </a:t>
            </a:r>
            <a:r>
              <a:rPr lang="en-US" dirty="0" err="1"/>
              <a:t>em</a:t>
            </a:r>
            <a:r>
              <a:rPr lang="en-US" dirty="0"/>
              <a:t> </a:t>
            </a:r>
            <a:r>
              <a:rPr lang="en-US" dirty="0" err="1"/>
              <a:t>gặp</a:t>
            </a:r>
            <a:r>
              <a:rPr lang="en-US" dirty="0"/>
              <a:t> </a:t>
            </a:r>
            <a:r>
              <a:rPr lang="en-US" dirty="0" err="1"/>
              <a:t>khó</a:t>
            </a:r>
            <a:r>
              <a:rPr lang="en-US" dirty="0"/>
              <a:t> </a:t>
            </a:r>
            <a:r>
              <a:rPr lang="en-US" dirty="0" err="1"/>
              <a:t>khăn</a:t>
            </a:r>
            <a:r>
              <a:rPr lang="en-US" dirty="0"/>
              <a:t> trong </a:t>
            </a:r>
            <a:r>
              <a:rPr lang="en-US" dirty="0" err="1"/>
              <a:t>việc</a:t>
            </a:r>
            <a:r>
              <a:rPr lang="en-US" dirty="0"/>
              <a:t> lấy đúng </a:t>
            </a:r>
            <a:r>
              <a:rPr lang="en-US" dirty="0" err="1"/>
              <a:t>kết</a:t>
            </a:r>
            <a:r>
              <a:rPr lang="en-US" dirty="0"/>
              <a:t> </a:t>
            </a:r>
            <a:r>
              <a:rPr lang="en-US" dirty="0" err="1"/>
              <a:t>quả</a:t>
            </a:r>
            <a:r>
              <a:rPr lang="en-US" dirty="0"/>
              <a:t> đầu ra </a:t>
            </a:r>
            <a:r>
              <a:rPr lang="en-US" dirty="0" err="1"/>
              <a:t>nh</a:t>
            </a:r>
            <a:r>
              <a:rPr lang="vi-VN" dirty="0"/>
              <a:t>ư</a:t>
            </a:r>
            <a:r>
              <a:rPr lang="en-US" dirty="0"/>
              <a:t> </a:t>
            </a:r>
            <a:r>
              <a:rPr lang="en-US" dirty="0" err="1"/>
              <a:t>mong</a:t>
            </a:r>
            <a:r>
              <a:rPr lang="en-US" dirty="0"/>
              <a:t> muốn. </a:t>
            </a:r>
            <a:r>
              <a:rPr lang="en-US" dirty="0" err="1"/>
              <a:t>Chính</a:t>
            </a:r>
            <a:r>
              <a:rPr lang="en-US" dirty="0"/>
              <a:t> </a:t>
            </a:r>
            <a:r>
              <a:rPr lang="en-US" dirty="0" err="1"/>
              <a:t>vì</a:t>
            </a:r>
            <a:r>
              <a:rPr lang="en-US" dirty="0"/>
              <a:t> thế </a:t>
            </a:r>
            <a:r>
              <a:rPr lang="en-US" dirty="0" err="1"/>
              <a:t>chúng</a:t>
            </a:r>
            <a:r>
              <a:rPr lang="en-US" dirty="0"/>
              <a:t> </a:t>
            </a:r>
            <a:r>
              <a:rPr lang="en-US" dirty="0" err="1"/>
              <a:t>em</a:t>
            </a:r>
            <a:r>
              <a:rPr lang="en-US" dirty="0"/>
              <a:t> </a:t>
            </a:r>
            <a:r>
              <a:rPr lang="en-US" dirty="0" err="1"/>
              <a:t>chuyển</a:t>
            </a:r>
            <a:r>
              <a:rPr lang="en-US" dirty="0"/>
              <a:t> sang </a:t>
            </a:r>
            <a:r>
              <a:rPr lang="en-US" dirty="0" err="1"/>
              <a:t>cách</a:t>
            </a:r>
            <a:r>
              <a:rPr lang="en-US" dirty="0"/>
              <a:t> </a:t>
            </a:r>
            <a:r>
              <a:rPr lang="en-US" dirty="0" err="1"/>
              <a:t>thứ</a:t>
            </a:r>
            <a:r>
              <a:rPr lang="en-US" dirty="0"/>
              <a:t> 3</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55</a:t>
            </a:fld>
            <a:endParaRPr lang="en-US"/>
          </a:p>
        </p:txBody>
      </p:sp>
    </p:spTree>
    <p:extLst>
      <p:ext uri="{BB962C8B-B14F-4D97-AF65-F5344CB8AC3E}">
        <p14:creationId xmlns:p14="http://schemas.microsoft.com/office/powerpoint/2010/main" val="3788355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Trong cách tiết học môn tự nhiên nh</a:t>
            </a:r>
            <a:r>
              <a:rPr lang="vi-VN"/>
              <a:t>ư</a:t>
            </a:r>
            <a:r>
              <a:rPr lang="en-US"/>
              <a:t> lịch sử, địa lý, Cách dạy học truyền thống ở n</a:t>
            </a:r>
            <a:r>
              <a:rPr lang="vi-VN"/>
              <a:t>ư</a:t>
            </a:r>
            <a:r>
              <a:rPr lang="en-US"/>
              <a:t>ớc ta th</a:t>
            </a:r>
            <a:r>
              <a:rPr lang="vi-VN"/>
              <a:t>ư</a:t>
            </a:r>
            <a:r>
              <a:rPr lang="en-US"/>
              <a:t>ờng là cô đọc trò chép, ít có sự minh họa trực quan sinh động, </a:t>
            </a:r>
          </a:p>
          <a:p>
            <a:pPr marL="0" indent="0">
              <a:buFontTx/>
              <a:buNone/>
            </a:pPr>
            <a:r>
              <a:rPr lang="en-US"/>
              <a:t>Thì môi tr</a:t>
            </a:r>
            <a:r>
              <a:rPr lang="vi-VN"/>
              <a:t>ư</a:t>
            </a:r>
            <a:r>
              <a:rPr lang="en-US"/>
              <a:t>ờng t</a:t>
            </a:r>
            <a:r>
              <a:rPr lang="vi-VN"/>
              <a:t>ư</a:t>
            </a:r>
            <a:r>
              <a:rPr lang="en-US"/>
              <a:t>ơng tác với vật thể có thể ứng dụng vào việc dạy học giúp việc dạy học sinh động h</a:t>
            </a:r>
            <a:r>
              <a:rPr lang="vi-VN"/>
              <a:t>ơ</a:t>
            </a:r>
            <a:r>
              <a:rPr lang="en-US"/>
              <a:t>n</a:t>
            </a:r>
          </a:p>
          <a:p>
            <a:pPr marL="171450" indent="-171450">
              <a:buFontTx/>
              <a:buChar char="-"/>
            </a:pPr>
            <a:r>
              <a:rPr lang="en-US"/>
              <a:t>Có những sản phẩm th</a:t>
            </a:r>
            <a:r>
              <a:rPr lang="vi-VN"/>
              <a:t>ư</a:t>
            </a:r>
            <a:r>
              <a:rPr lang="en-US"/>
              <a:t>ơng mại đã có mặt trên thị tr</a:t>
            </a:r>
            <a:r>
              <a:rPr lang="vi-VN"/>
              <a:t>ư</a:t>
            </a:r>
            <a:r>
              <a:rPr lang="en-US"/>
              <a:t>ờng nh</a:t>
            </a:r>
            <a:r>
              <a:rPr lang="vi-VN"/>
              <a:t>ư</a:t>
            </a:r>
            <a:r>
              <a:rPr lang="en-US"/>
              <a:t> bảng t</a:t>
            </a:r>
            <a:r>
              <a:rPr lang="vi-VN"/>
              <a:t>ư</a:t>
            </a:r>
            <a:r>
              <a:rPr lang="en-US"/>
              <a:t>ơng tác, màn hình cảm ứng cỡ lớn cũng  mang lại sự trực quan t</a:t>
            </a:r>
            <a:r>
              <a:rPr lang="vi-VN"/>
              <a:t>ư</a:t>
            </a:r>
            <a:r>
              <a:rPr lang="en-US"/>
              <a:t>ơng tự nh</a:t>
            </a:r>
            <a:r>
              <a:rPr lang="vi-VN"/>
              <a:t>ư</a:t>
            </a:r>
            <a:r>
              <a:rPr lang="en-US"/>
              <a:t>ng giá thành quá đắt </a:t>
            </a:r>
          </a:p>
          <a:p>
            <a:pPr marL="171450" indent="-171450">
              <a:buFontTx/>
              <a:buChar char="-"/>
            </a:pPr>
            <a:r>
              <a:rPr lang="en-US"/>
              <a:t>Theo khảo sát và nghiên cứu của chúng em thì việc áp dụng môi tr</a:t>
            </a:r>
            <a:r>
              <a:rPr lang="vi-VN"/>
              <a:t>ư</a:t>
            </a:r>
            <a:r>
              <a:rPr lang="en-US"/>
              <a:t>ờng t</a:t>
            </a:r>
            <a:r>
              <a:rPr lang="vi-VN"/>
              <a:t>ư</a:t>
            </a:r>
            <a:r>
              <a:rPr lang="en-US"/>
              <a:t>ơng tác này vào đời sống đã đ</a:t>
            </a:r>
            <a:r>
              <a:rPr lang="vi-VN"/>
              <a:t>ư</a:t>
            </a:r>
            <a:r>
              <a:rPr lang="en-US"/>
              <a:t>ợc nhiều n</a:t>
            </a:r>
            <a:r>
              <a:rPr lang="vi-VN"/>
              <a:t>ư</a:t>
            </a:r>
            <a:r>
              <a:rPr lang="en-US"/>
              <a:t>ớc trên thế giới, cụ thể chi tiết sẽ đ</a:t>
            </a:r>
            <a:r>
              <a:rPr lang="vi-VN"/>
              <a:t>ư</a:t>
            </a:r>
            <a:r>
              <a:rPr lang="en-US"/>
              <a:t>ợc chúng em thực hiện ở phần sau. Chính vì thế chúng em tin rằng đây là h</a:t>
            </a:r>
            <a:r>
              <a:rPr lang="vi-VN"/>
              <a:t>ư</a:t>
            </a:r>
            <a:r>
              <a:rPr lang="en-US"/>
              <a:t>ớng phát triển có nhiều tiềm năng.</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56</a:t>
            </a:fld>
            <a:endParaRPr lang="en-US"/>
          </a:p>
        </p:txBody>
      </p:sp>
    </p:spTree>
    <p:extLst>
      <p:ext uri="{BB962C8B-B14F-4D97-AF65-F5344CB8AC3E}">
        <p14:creationId xmlns:p14="http://schemas.microsoft.com/office/powerpoint/2010/main" val="4178048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 </a:t>
            </a:r>
            <a:r>
              <a:rPr lang="en-US" dirty="0" err="1"/>
              <a:t>hệ</a:t>
            </a:r>
            <a:r>
              <a:rPr lang="en-US" dirty="0"/>
              <a:t> của các component </a:t>
            </a:r>
            <a:r>
              <a:rPr lang="en-US" dirty="0" err="1"/>
              <a:t>nh</a:t>
            </a:r>
            <a:r>
              <a:rPr lang="vi-VN" dirty="0"/>
              <a:t>ư</a:t>
            </a:r>
            <a:r>
              <a:rPr lang="en-US" dirty="0"/>
              <a:t> </a:t>
            </a:r>
            <a:r>
              <a:rPr lang="en-US" dirty="0" err="1"/>
              <a:t>sau</a:t>
            </a:r>
            <a:r>
              <a:rPr lang="en-US" dirty="0"/>
              <a:t>: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57</a:t>
            </a:fld>
            <a:endParaRPr lang="en-US"/>
          </a:p>
        </p:txBody>
      </p:sp>
    </p:spTree>
    <p:extLst>
      <p:ext uri="{BB962C8B-B14F-4D97-AF65-F5344CB8AC3E}">
        <p14:creationId xmlns:p14="http://schemas.microsoft.com/office/powerpoint/2010/main" val="259827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5</a:t>
            </a:fld>
            <a:endParaRPr lang="en-US"/>
          </a:p>
        </p:txBody>
      </p:sp>
    </p:spTree>
    <p:extLst>
      <p:ext uri="{BB962C8B-B14F-4D97-AF65-F5344CB8AC3E}">
        <p14:creationId xmlns:p14="http://schemas.microsoft.com/office/powerpoint/2010/main" val="178011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6</a:t>
            </a:fld>
            <a:endParaRPr lang="en-US"/>
          </a:p>
        </p:txBody>
      </p:sp>
    </p:spTree>
    <p:extLst>
      <p:ext uri="{BB962C8B-B14F-4D97-AF65-F5344CB8AC3E}">
        <p14:creationId xmlns:p14="http://schemas.microsoft.com/office/powerpoint/2010/main" val="171181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minute)</a:t>
            </a:r>
          </a:p>
          <a:p>
            <a:r>
              <a:rPr lang="en-US"/>
              <a:t>Với những lý do trên, trong luận văn này, chúng em đề ra 2 mục tiêu chính:</a:t>
            </a:r>
          </a:p>
          <a:p>
            <a:pPr marL="171450" indent="-171450">
              <a:buFontTx/>
              <a:buChar char="-"/>
            </a:pPr>
            <a:r>
              <a:rPr lang="en-US"/>
              <a:t>Khảo sát và nghiên cứu ...</a:t>
            </a:r>
          </a:p>
          <a:p>
            <a:pPr marL="171450" indent="-171450">
              <a:buFontTx/>
              <a:buChar char="-"/>
            </a:pPr>
            <a:r>
              <a:rPr lang="en-US"/>
              <a:t>Xây dựng đ</a:t>
            </a:r>
            <a:r>
              <a:rPr lang="vi-VN"/>
              <a:t>ư</a:t>
            </a:r>
            <a:r>
              <a:rPr lang="en-US"/>
              <a:t>ợc 2 hệ thống  có hỗ trợ yếu tố Tangible:</a:t>
            </a:r>
          </a:p>
          <a:p>
            <a:pPr marL="628147" lvl="1" indent="-171450">
              <a:buFontTx/>
              <a:buChar char="-"/>
            </a:pPr>
            <a:r>
              <a:rPr lang="en-US"/>
              <a:t>Hệ thống bản đồ</a:t>
            </a:r>
          </a:p>
          <a:p>
            <a:pPr marL="628147" lvl="1" indent="-171450">
              <a:buFontTx/>
              <a:buChar char="-"/>
            </a:pPr>
            <a:r>
              <a:rPr lang="en-US"/>
              <a:t>Hệ thống chia sẻ d</a:t>
            </a:r>
            <a:r>
              <a:rPr lang="vi-VN"/>
              <a:t>ư</a:t>
            </a:r>
            <a:r>
              <a:rPr lang="en-US"/>
              <a:t> liệu</a:t>
            </a:r>
          </a:p>
          <a:p>
            <a:pPr marL="628147" lvl="1"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7</a:t>
            </a:fld>
            <a:endParaRPr lang="en-US"/>
          </a:p>
        </p:txBody>
      </p:sp>
    </p:spTree>
    <p:extLst>
      <p:ext uri="{BB962C8B-B14F-4D97-AF65-F5344CB8AC3E}">
        <p14:creationId xmlns:p14="http://schemas.microsoft.com/office/powerpoint/2010/main" val="332829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a:p>
        </p:txBody>
      </p:sp>
    </p:spTree>
    <p:extLst>
      <p:ext uri="{BB962C8B-B14F-4D97-AF65-F5344CB8AC3E}">
        <p14:creationId xmlns:p14="http://schemas.microsoft.com/office/powerpoint/2010/main" val="404811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bảng là các công trình nghiên cứu trên thế giới:</a:t>
            </a:r>
          </a:p>
          <a:p>
            <a:pPr marL="171450" indent="-171450">
              <a:buFontTx/>
              <a:buChar char="-"/>
            </a:pPr>
            <a:r>
              <a:rPr lang="en-US"/>
              <a:t>PingPongPlus: hệ thống kết hợp trình chiếu ánh sáng trong môn đánh bóng bàn, khi trái bóng chạm mặt bàn , ánh sáng sẽ hiển thị t</a:t>
            </a:r>
            <a:r>
              <a:rPr lang="vi-VN"/>
              <a:t>ư</a:t>
            </a:r>
            <a:r>
              <a:rPr lang="en-US"/>
              <a:t>ơng ứng theo vị trí chạm</a:t>
            </a:r>
          </a:p>
          <a:p>
            <a:pPr marL="171450" indent="-171450">
              <a:buFontTx/>
              <a:buChar char="-"/>
            </a:pPr>
            <a:r>
              <a:rPr lang="en-US"/>
              <a:t>Sensetable: Hệ thống dùng 1 token là 1 con xoay đặt lên mặt bàn . Các token có thể liên kết đ</a:t>
            </a:r>
            <a:r>
              <a:rPr lang="vi-VN"/>
              <a:t>ư</a:t>
            </a:r>
            <a:r>
              <a:rPr lang="en-US"/>
              <a:t>ợc với nhau và hiện thị các thông tin khác nhau dựa vào động tác xoay</a:t>
            </a:r>
          </a:p>
          <a:p>
            <a:pPr marL="171450" indent="-171450">
              <a:buFontTx/>
              <a:buChar char="-"/>
            </a:pPr>
            <a:r>
              <a:rPr lang="en-US"/>
              <a:t>AudioPad: về c</a:t>
            </a:r>
            <a:r>
              <a:rPr lang="vi-VN"/>
              <a:t>ơ</a:t>
            </a:r>
            <a:r>
              <a:rPr lang="en-US"/>
              <a:t> chế thì giống nh</a:t>
            </a:r>
            <a:r>
              <a:rPr lang="vi-VN"/>
              <a:t>ư</a:t>
            </a:r>
            <a:r>
              <a:rPr lang="en-US"/>
              <a:t> Sensetable, nh</a:t>
            </a:r>
            <a:r>
              <a:rPr lang="vi-VN"/>
              <a:t>ư</a:t>
            </a:r>
            <a:r>
              <a:rPr lang="en-US"/>
              <a:t>ng cho phép ng</a:t>
            </a:r>
            <a:r>
              <a:rPr lang="vi-VN"/>
              <a:t>ư</a:t>
            </a:r>
            <a:r>
              <a:rPr lang="en-US"/>
              <a:t>ời dùng ch</a:t>
            </a:r>
            <a:r>
              <a:rPr lang="vi-VN"/>
              <a:t>ơ</a:t>
            </a:r>
            <a:r>
              <a:rPr lang="en-US"/>
              <a:t>i nhạc, mix nhạc khi xoay các token trên mặt bàn</a:t>
            </a:r>
          </a:p>
          <a:p>
            <a:pPr marL="171450" indent="-171450">
              <a:buFontTx/>
              <a:buChar char="-"/>
            </a:pPr>
            <a:r>
              <a:rPr lang="en-US"/>
              <a:t>Tangible query interface: t</a:t>
            </a:r>
            <a:r>
              <a:rPr lang="vi-VN"/>
              <a:t>ư</a:t>
            </a:r>
            <a:r>
              <a:rPr lang="en-US"/>
              <a:t>ơng tự nh</a:t>
            </a:r>
            <a:r>
              <a:rPr lang="vi-VN"/>
              <a:t>ư</a:t>
            </a:r>
            <a:r>
              <a:rPr lang="en-US"/>
              <a:t> token xoay phía trên, hệ thống dùng 1 con xoay vật lý để điều chỉnh thông tin trên màn hình</a:t>
            </a:r>
          </a:p>
          <a:p>
            <a:pPr marL="171450" indent="-171450">
              <a:buFontTx/>
              <a:buChar char="-"/>
            </a:pPr>
            <a:r>
              <a:rPr lang="en-US"/>
              <a:t>Collaborating board: ng</a:t>
            </a:r>
            <a:r>
              <a:rPr lang="vi-VN"/>
              <a:t>ư</a:t>
            </a:r>
            <a:r>
              <a:rPr lang="en-US"/>
              <a:t>ời dùng dán các tờ note lên bảng, và nội dung các tờ note đ</a:t>
            </a:r>
            <a:r>
              <a:rPr lang="vi-VN"/>
              <a:t>ư</a:t>
            </a:r>
            <a:r>
              <a:rPr lang="en-US"/>
              <a:t>ợc số hóa và hiển thi ở một n</a:t>
            </a:r>
            <a:r>
              <a:rPr lang="vi-VN"/>
              <a:t>ơ</a:t>
            </a:r>
            <a:r>
              <a:rPr lang="en-US"/>
              <a:t>i khác cách xa n</a:t>
            </a:r>
            <a:r>
              <a:rPr lang="vi-VN"/>
              <a:t>ơ</a:t>
            </a:r>
            <a:r>
              <a:rPr lang="en-US"/>
              <a:t>i hiện tại</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C94E8D62-D41F-6042-BCDF-79D228EFA10F}" type="slidenum">
              <a:rPr lang="en-US" smtClean="0"/>
              <a:pPr/>
              <a:t>9</a:t>
            </a:fld>
            <a:endParaRPr lang="en-US"/>
          </a:p>
        </p:txBody>
      </p:sp>
    </p:spTree>
    <p:extLst>
      <p:ext uri="{BB962C8B-B14F-4D97-AF65-F5344CB8AC3E}">
        <p14:creationId xmlns:p14="http://schemas.microsoft.com/office/powerpoint/2010/main" val="198422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61702C7-CC23-40F5-9FF0-B7329212904F}"/>
              </a:ext>
            </a:extLst>
          </p:cNvPr>
          <p:cNvSpPr>
            <a:spLocks noGrp="1"/>
          </p:cNvSpPr>
          <p:nvPr>
            <p:ph type="ftr" sz="quarter" idx="10"/>
          </p:nvPr>
        </p:nvSpPr>
        <p:spPr/>
        <p:txBody>
          <a:bodyPr/>
          <a:lstStyle/>
          <a:p>
            <a:r>
              <a:rPr lang="en-US"/>
              <a:t>vdfvdv</a:t>
            </a:r>
          </a:p>
        </p:txBody>
      </p:sp>
      <p:sp>
        <p:nvSpPr>
          <p:cNvPr id="4" name="Slide Number Placeholder 3">
            <a:extLst>
              <a:ext uri="{FF2B5EF4-FFF2-40B4-BE49-F238E27FC236}">
                <a16:creationId xmlns:a16="http://schemas.microsoft.com/office/drawing/2014/main" id="{19444CCC-F43A-43B5-B868-85C24CB2A470}"/>
              </a:ext>
            </a:extLst>
          </p:cNvPr>
          <p:cNvSpPr>
            <a:spLocks noGrp="1"/>
          </p:cNvSpPr>
          <p:nvPr>
            <p:ph type="sldNum" sz="quarter" idx="11"/>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180946" y="3873496"/>
            <a:ext cx="3791548" cy="8204200"/>
          </a:xfrm>
        </p:spPr>
        <p:txBody>
          <a:bodyPr/>
          <a:lstStyle>
            <a:lvl1pPr>
              <a:defRPr baseline="0"/>
            </a:lvl1pPr>
          </a:lstStyle>
          <a:p>
            <a:r>
              <a:rPr lang="en-US"/>
              <a:t>Drag / Drop / Send to Back</a:t>
            </a:r>
          </a:p>
        </p:txBody>
      </p:sp>
      <p:sp>
        <p:nvSpPr>
          <p:cNvPr id="9" name="Picture Placeholder 4"/>
          <p:cNvSpPr>
            <a:spLocks noGrp="1"/>
          </p:cNvSpPr>
          <p:nvPr>
            <p:ph type="pic" sz="quarter" idx="14" hasCustomPrompt="1"/>
          </p:nvPr>
        </p:nvSpPr>
        <p:spPr>
          <a:xfrm>
            <a:off x="5201903" y="3873496"/>
            <a:ext cx="3791548" cy="8204200"/>
          </a:xfrm>
        </p:spPr>
        <p:txBody>
          <a:bodyPr/>
          <a:lstStyle>
            <a:lvl1pPr>
              <a:defRPr baseline="0"/>
            </a:lvl1pPr>
          </a:lstStyle>
          <a:p>
            <a:r>
              <a:rPr lang="en-US"/>
              <a:t>Drag / Drop / Send to Back</a:t>
            </a:r>
          </a:p>
        </p:txBody>
      </p:sp>
      <p:sp>
        <p:nvSpPr>
          <p:cNvPr id="12" name="Picture Placeholder 4"/>
          <p:cNvSpPr>
            <a:spLocks noGrp="1"/>
          </p:cNvSpPr>
          <p:nvPr>
            <p:ph type="pic" sz="quarter" idx="15" hasCustomPrompt="1"/>
          </p:nvPr>
        </p:nvSpPr>
        <p:spPr>
          <a:xfrm>
            <a:off x="9222860" y="3873496"/>
            <a:ext cx="3791548" cy="8204200"/>
          </a:xfrm>
        </p:spPr>
        <p:txBody>
          <a:bodyPr/>
          <a:lstStyle>
            <a:lvl1pPr>
              <a:defRPr baseline="0"/>
            </a:lvl1pPr>
          </a:lstStyle>
          <a:p>
            <a:r>
              <a:rPr lang="en-US"/>
              <a:t>Drag / Drop / Send to Back</a:t>
            </a:r>
          </a:p>
        </p:txBody>
      </p:sp>
      <p:sp>
        <p:nvSpPr>
          <p:cNvPr id="13" name="Picture Placeholder 4"/>
          <p:cNvSpPr>
            <a:spLocks noGrp="1"/>
          </p:cNvSpPr>
          <p:nvPr>
            <p:ph type="pic" sz="quarter" idx="16" hasCustomPrompt="1"/>
          </p:nvPr>
        </p:nvSpPr>
        <p:spPr>
          <a:xfrm>
            <a:off x="13243817" y="3873496"/>
            <a:ext cx="3791548" cy="8204200"/>
          </a:xfrm>
        </p:spPr>
        <p:txBody>
          <a:bodyPr/>
          <a:lstStyle>
            <a:lvl1pPr>
              <a:defRPr baseline="0"/>
            </a:lvl1pPr>
          </a:lstStyle>
          <a:p>
            <a:r>
              <a:rPr lang="en-US"/>
              <a:t>Drag / Drop / Send to Back</a:t>
            </a:r>
          </a:p>
        </p:txBody>
      </p:sp>
      <p:sp>
        <p:nvSpPr>
          <p:cNvPr id="2" name="Footer Placeholder 1">
            <a:extLst>
              <a:ext uri="{FF2B5EF4-FFF2-40B4-BE49-F238E27FC236}">
                <a16:creationId xmlns:a16="http://schemas.microsoft.com/office/drawing/2014/main" id="{A1636971-3173-4DBE-B4CA-F653CB1E2DDA}"/>
              </a:ext>
            </a:extLst>
          </p:cNvPr>
          <p:cNvSpPr>
            <a:spLocks noGrp="1"/>
          </p:cNvSpPr>
          <p:nvPr>
            <p:ph type="ftr" sz="quarter" idx="17"/>
          </p:nvPr>
        </p:nvSpPr>
        <p:spPr/>
        <p:txBody>
          <a:bodyPr/>
          <a:lstStyle/>
          <a:p>
            <a:r>
              <a:rPr lang="en-US"/>
              <a:t>vdfvdv</a:t>
            </a:r>
          </a:p>
        </p:txBody>
      </p:sp>
      <p:sp>
        <p:nvSpPr>
          <p:cNvPr id="3" name="Slide Number Placeholder 2">
            <a:extLst>
              <a:ext uri="{FF2B5EF4-FFF2-40B4-BE49-F238E27FC236}">
                <a16:creationId xmlns:a16="http://schemas.microsoft.com/office/drawing/2014/main" id="{6A2BF91F-C39F-4EA0-9C19-3829B4D50629}"/>
              </a:ext>
            </a:extLst>
          </p:cNvPr>
          <p:cNvSpPr>
            <a:spLocks noGrp="1"/>
          </p:cNvSpPr>
          <p:nvPr>
            <p:ph type="sldNum" sz="quarter" idx="18"/>
          </p:nvPr>
        </p:nvSpPr>
        <p:spPr/>
        <p:txBody>
          <a:bodyPr/>
          <a:lstStyle/>
          <a:p>
            <a:fld id="{9700DBA7-4969-462D-986F-21B9DDD05221}" type="slidenum">
              <a:rPr lang="en-US" smtClean="0"/>
              <a:t>‹#›</a:t>
            </a:fld>
            <a:endParaRPr lang="en-US"/>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914400" y="3200413"/>
            <a:ext cx="16459200" cy="9051926"/>
          </a:xfrm>
          <a:prstGeom prst="rect">
            <a:avLst/>
          </a:prstGeom>
        </p:spPr>
        <p:txBody>
          <a:bodyPr vert="horz" lIns="217490" tIns="108745" rIns="217490" bIns="108745" rtlCol="0">
            <a:noAutofit/>
          </a:bodyPr>
          <a:lstStyle/>
          <a:p>
            <a:pPr lvl="0"/>
            <a:r>
              <a:rPr lang="en-US" dirty="0"/>
              <a:t>Click to edit Master text styles</a:t>
            </a:r>
          </a:p>
        </p:txBody>
      </p:sp>
      <p:grpSp>
        <p:nvGrpSpPr>
          <p:cNvPr id="12" name="Group 11"/>
          <p:cNvGrpSpPr/>
          <p:nvPr userDrawn="1"/>
        </p:nvGrpSpPr>
        <p:grpSpPr>
          <a:xfrm>
            <a:off x="-21645" y="13604787"/>
            <a:ext cx="18401602"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25" b="0" i="0">
                <a:latin typeface="Lato Light" charset="0"/>
              </a:endParaRPr>
            </a:p>
          </p:txBody>
        </p:sp>
      </p:grpSp>
      <p:sp>
        <p:nvSpPr>
          <p:cNvPr id="4" name="Footer Placeholder 3">
            <a:extLst>
              <a:ext uri="{FF2B5EF4-FFF2-40B4-BE49-F238E27FC236}">
                <a16:creationId xmlns:a16="http://schemas.microsoft.com/office/drawing/2014/main" id="{5E547D80-2213-4D03-9887-5F4A5B3331C4}"/>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vdfvdv</a:t>
            </a:r>
          </a:p>
        </p:txBody>
      </p:sp>
      <p:sp>
        <p:nvSpPr>
          <p:cNvPr id="5" name="Slide Number Placeholder 4">
            <a:extLst>
              <a:ext uri="{FF2B5EF4-FFF2-40B4-BE49-F238E27FC236}">
                <a16:creationId xmlns:a16="http://schemas.microsoft.com/office/drawing/2014/main" id="{36141E25-97E9-4C00-BF38-DAFDF4C43F44}"/>
              </a:ext>
            </a:extLst>
          </p:cNvPr>
          <p:cNvSpPr>
            <a:spLocks noGrp="1"/>
          </p:cNvSpPr>
          <p:nvPr>
            <p:ph type="sldNum" sz="quarter" idx="4"/>
          </p:nvPr>
        </p:nvSpPr>
        <p:spPr>
          <a:xfrm>
            <a:off x="13258800" y="12700000"/>
            <a:ext cx="4114800" cy="730250"/>
          </a:xfrm>
          <a:prstGeom prst="rect">
            <a:avLst/>
          </a:prstGeom>
        </p:spPr>
        <p:txBody>
          <a:bodyPr vert="horz" lIns="91440" tIns="45720" rIns="91440" bIns="45720" rtlCol="0" anchor="ctr"/>
          <a:lstStyle>
            <a:lvl1pPr algn="r">
              <a:defRPr sz="1600">
                <a:solidFill>
                  <a:schemeClr val="tx2"/>
                </a:solidFill>
              </a:defRPr>
            </a:lvl1pPr>
          </a:lstStyle>
          <a:p>
            <a:fld id="{9700DBA7-4969-462D-986F-21B9DDD05221}" type="slidenum">
              <a:rPr lang="en-US" smtClean="0"/>
              <a:pPr/>
              <a:t>‹#›</a:t>
            </a:fld>
            <a:endParaRPr lang="en-US"/>
          </a:p>
        </p:txBody>
      </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815474" rtl="0" eaLnBrk="1" latinLnBrk="0" hangingPunct="1">
        <a:spcBef>
          <a:spcPct val="0"/>
        </a:spcBef>
        <a:buNone/>
        <a:defRPr sz="4499" b="0" i="0" kern="1200">
          <a:solidFill>
            <a:schemeClr val="bg2"/>
          </a:solidFill>
          <a:latin typeface="Lato Light" charset="0"/>
          <a:ea typeface="+mj-ea"/>
          <a:cs typeface="Lato Light" charset="0"/>
        </a:defRPr>
      </a:lvl1pPr>
    </p:titleStyle>
    <p:bodyStyle>
      <a:lvl1pPr marL="0" indent="0" algn="ctr" defTabSz="815474" rtl="0" eaLnBrk="1" latinLnBrk="0" hangingPunct="1">
        <a:lnSpc>
          <a:spcPct val="130000"/>
        </a:lnSpc>
        <a:spcBef>
          <a:spcPct val="20000"/>
        </a:spcBef>
        <a:buFont typeface="Arial"/>
        <a:buNone/>
        <a:defRPr sz="1800" b="0" i="0" kern="1200">
          <a:solidFill>
            <a:schemeClr val="tx2"/>
          </a:solidFill>
          <a:latin typeface="Lato Light" charset="0"/>
          <a:ea typeface="+mn-ea"/>
          <a:cs typeface="Lato Light" charset="0"/>
        </a:defRPr>
      </a:lvl1pPr>
      <a:lvl2pPr marL="815474"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2pPr>
      <a:lvl3pPr marL="1630948"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3pPr>
      <a:lvl4pPr marL="2446427"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4pPr>
      <a:lvl5pPr marL="3261899" indent="0" algn="ctr" defTabSz="815474" rtl="0" eaLnBrk="1" latinLnBrk="0" hangingPunct="1">
        <a:lnSpc>
          <a:spcPct val="130000"/>
        </a:lnSpc>
        <a:spcBef>
          <a:spcPct val="20000"/>
        </a:spcBef>
        <a:buFont typeface="Arial"/>
        <a:buNone/>
        <a:defRPr sz="2325" kern="1200">
          <a:solidFill>
            <a:schemeClr val="tx2"/>
          </a:solidFill>
          <a:latin typeface="Open Sans"/>
          <a:ea typeface="+mn-ea"/>
          <a:cs typeface="Open Sans"/>
        </a:defRPr>
      </a:lvl5pPr>
      <a:lvl6pPr marL="4485112" indent="-407739" algn="l" defTabSz="815474" rtl="0" eaLnBrk="1" latinLnBrk="0" hangingPunct="1">
        <a:spcBef>
          <a:spcPct val="20000"/>
        </a:spcBef>
        <a:buFont typeface="Arial"/>
        <a:buChar char="•"/>
        <a:defRPr sz="3600" kern="1200">
          <a:solidFill>
            <a:schemeClr val="tx1"/>
          </a:solidFill>
          <a:latin typeface="+mn-lt"/>
          <a:ea typeface="+mn-ea"/>
          <a:cs typeface="+mn-cs"/>
        </a:defRPr>
      </a:lvl6pPr>
      <a:lvl7pPr marL="5300588" indent="-407739" algn="l" defTabSz="815474" rtl="0" eaLnBrk="1" latinLnBrk="0" hangingPunct="1">
        <a:spcBef>
          <a:spcPct val="20000"/>
        </a:spcBef>
        <a:buFont typeface="Arial"/>
        <a:buChar char="•"/>
        <a:defRPr sz="3600" kern="1200">
          <a:solidFill>
            <a:schemeClr val="tx1"/>
          </a:solidFill>
          <a:latin typeface="+mn-lt"/>
          <a:ea typeface="+mn-ea"/>
          <a:cs typeface="+mn-cs"/>
        </a:defRPr>
      </a:lvl7pPr>
      <a:lvl8pPr marL="6116065" indent="-407739" algn="l" defTabSz="815474" rtl="0" eaLnBrk="1" latinLnBrk="0" hangingPunct="1">
        <a:spcBef>
          <a:spcPct val="20000"/>
        </a:spcBef>
        <a:buFont typeface="Arial"/>
        <a:buChar char="•"/>
        <a:defRPr sz="3600" kern="1200">
          <a:solidFill>
            <a:schemeClr val="tx1"/>
          </a:solidFill>
          <a:latin typeface="+mn-lt"/>
          <a:ea typeface="+mn-ea"/>
          <a:cs typeface="+mn-cs"/>
        </a:defRPr>
      </a:lvl8pPr>
      <a:lvl9pPr marL="6931539" indent="-407739" algn="l" defTabSz="815474"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5474" rtl="0" eaLnBrk="1" latinLnBrk="0" hangingPunct="1">
        <a:defRPr sz="3225" kern="1200">
          <a:solidFill>
            <a:schemeClr val="tx1"/>
          </a:solidFill>
          <a:latin typeface="+mn-lt"/>
          <a:ea typeface="+mn-ea"/>
          <a:cs typeface="+mn-cs"/>
        </a:defRPr>
      </a:lvl1pPr>
      <a:lvl2pPr marL="815474" algn="l" defTabSz="815474" rtl="0" eaLnBrk="1" latinLnBrk="0" hangingPunct="1">
        <a:defRPr sz="3225" kern="1200">
          <a:solidFill>
            <a:schemeClr val="tx1"/>
          </a:solidFill>
          <a:latin typeface="+mn-lt"/>
          <a:ea typeface="+mn-ea"/>
          <a:cs typeface="+mn-cs"/>
        </a:defRPr>
      </a:lvl2pPr>
      <a:lvl3pPr marL="1630948" algn="l" defTabSz="815474" rtl="0" eaLnBrk="1" latinLnBrk="0" hangingPunct="1">
        <a:defRPr sz="3225" kern="1200">
          <a:solidFill>
            <a:schemeClr val="tx1"/>
          </a:solidFill>
          <a:latin typeface="+mn-lt"/>
          <a:ea typeface="+mn-ea"/>
          <a:cs typeface="+mn-cs"/>
        </a:defRPr>
      </a:lvl3pPr>
      <a:lvl4pPr marL="2446427" algn="l" defTabSz="815474" rtl="0" eaLnBrk="1" latinLnBrk="0" hangingPunct="1">
        <a:defRPr sz="3225" kern="1200">
          <a:solidFill>
            <a:schemeClr val="tx1"/>
          </a:solidFill>
          <a:latin typeface="+mn-lt"/>
          <a:ea typeface="+mn-ea"/>
          <a:cs typeface="+mn-cs"/>
        </a:defRPr>
      </a:lvl4pPr>
      <a:lvl5pPr marL="3261899" algn="l" defTabSz="815474" rtl="0" eaLnBrk="1" latinLnBrk="0" hangingPunct="1">
        <a:defRPr sz="3225" kern="1200">
          <a:solidFill>
            <a:schemeClr val="tx1"/>
          </a:solidFill>
          <a:latin typeface="+mn-lt"/>
          <a:ea typeface="+mn-ea"/>
          <a:cs typeface="+mn-cs"/>
        </a:defRPr>
      </a:lvl5pPr>
      <a:lvl6pPr marL="4077375" algn="l" defTabSz="815474" rtl="0" eaLnBrk="1" latinLnBrk="0" hangingPunct="1">
        <a:defRPr sz="3225" kern="1200">
          <a:solidFill>
            <a:schemeClr val="tx1"/>
          </a:solidFill>
          <a:latin typeface="+mn-lt"/>
          <a:ea typeface="+mn-ea"/>
          <a:cs typeface="+mn-cs"/>
        </a:defRPr>
      </a:lvl6pPr>
      <a:lvl7pPr marL="4892851" algn="l" defTabSz="815474" rtl="0" eaLnBrk="1" latinLnBrk="0" hangingPunct="1">
        <a:defRPr sz="3225" kern="1200">
          <a:solidFill>
            <a:schemeClr val="tx1"/>
          </a:solidFill>
          <a:latin typeface="+mn-lt"/>
          <a:ea typeface="+mn-ea"/>
          <a:cs typeface="+mn-cs"/>
        </a:defRPr>
      </a:lvl7pPr>
      <a:lvl8pPr marL="5708325" algn="l" defTabSz="815474" rtl="0" eaLnBrk="1" latinLnBrk="0" hangingPunct="1">
        <a:defRPr sz="3225" kern="1200">
          <a:solidFill>
            <a:schemeClr val="tx1"/>
          </a:solidFill>
          <a:latin typeface="+mn-lt"/>
          <a:ea typeface="+mn-ea"/>
          <a:cs typeface="+mn-cs"/>
        </a:defRPr>
      </a:lvl8pPr>
      <a:lvl9pPr marL="6523799" algn="l" defTabSz="815474" rtl="0" eaLnBrk="1" latinLnBrk="0" hangingPunct="1">
        <a:defRPr sz="32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0.mp4"/><Relationship Id="rId7" Type="http://schemas.openxmlformats.org/officeDocument/2006/relationships/image" Target="../media/image19.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10.mp4"/><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9.mp4"/><Relationship Id="rId7" Type="http://schemas.openxmlformats.org/officeDocument/2006/relationships/image" Target="../media/image20.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26.jpeg"/><Relationship Id="rId4" Type="http://schemas.openxmlformats.org/officeDocument/2006/relationships/video" Target="../media/media9.mp4"/><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3.mp4"/><Relationship Id="rId7" Type="http://schemas.openxmlformats.org/officeDocument/2006/relationships/image" Target="../media/image23.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13.mp4"/><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6.mp4"/><Relationship Id="rId9"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microsoft.com/office/2007/relationships/media" Target="../media/media5.mp4"/><Relationship Id="rId7" Type="http://schemas.openxmlformats.org/officeDocument/2006/relationships/slideLayout" Target="../slideLayouts/slideLayout2.xml"/><Relationship Id="rId12" Type="http://schemas.openxmlformats.org/officeDocument/2006/relationships/image" Target="../media/image18.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video" Target="../media/media6.mp4"/><Relationship Id="rId11" Type="http://schemas.openxmlformats.org/officeDocument/2006/relationships/image" Target="../media/image17.png"/><Relationship Id="rId5" Type="http://schemas.microsoft.com/office/2007/relationships/media" Target="../media/media6.mp4"/><Relationship Id="rId10" Type="http://schemas.openxmlformats.org/officeDocument/2006/relationships/image" Target="../media/image35.png"/><Relationship Id="rId4" Type="http://schemas.openxmlformats.org/officeDocument/2006/relationships/video" Target="../media/media5.mp4"/><Relationship Id="rId9"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4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5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46.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media" Target="../media/media21.mp4"/><Relationship Id="rId7" Type="http://schemas.openxmlformats.org/officeDocument/2006/relationships/image" Target="../media/image54.png"/><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video" Target="../media/media21.mp4"/></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media" Target="../media/media23.mp4"/><Relationship Id="rId7" Type="http://schemas.openxmlformats.org/officeDocument/2006/relationships/image" Target="../media/image56.png"/><Relationship Id="rId2" Type="http://schemas.openxmlformats.org/officeDocument/2006/relationships/video" Target="../media/media22.mp4"/><Relationship Id="rId1" Type="http://schemas.microsoft.com/office/2007/relationships/media" Target="../media/media22.mp4"/><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video" Target="../media/media23.mp4"/></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media" Target="../media/media25.mp4"/><Relationship Id="rId7" Type="http://schemas.openxmlformats.org/officeDocument/2006/relationships/image" Target="../media/image58.png"/><Relationship Id="rId2" Type="http://schemas.openxmlformats.org/officeDocument/2006/relationships/video" Target="../media/media24.mp4"/><Relationship Id="rId1" Type="http://schemas.microsoft.com/office/2007/relationships/media" Target="../media/media24.mp4"/><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video" Target="../media/media25.mp4"/></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video" Target="../media/media29.mp4"/><Relationship Id="rId13" Type="http://schemas.openxmlformats.org/officeDocument/2006/relationships/image" Target="../media/image62.png"/><Relationship Id="rId3" Type="http://schemas.microsoft.com/office/2007/relationships/media" Target="../media/media27.mp4"/><Relationship Id="rId7" Type="http://schemas.microsoft.com/office/2007/relationships/media" Target="../media/media29.mp4"/><Relationship Id="rId12" Type="http://schemas.openxmlformats.org/officeDocument/2006/relationships/image" Target="../media/image61.png"/><Relationship Id="rId2" Type="http://schemas.openxmlformats.org/officeDocument/2006/relationships/video" Target="../media/media26.mp4"/><Relationship Id="rId1" Type="http://schemas.microsoft.com/office/2007/relationships/media" Target="../media/media26.mp4"/><Relationship Id="rId6" Type="http://schemas.openxmlformats.org/officeDocument/2006/relationships/video" Target="../media/media28.mp4"/><Relationship Id="rId11" Type="http://schemas.openxmlformats.org/officeDocument/2006/relationships/image" Target="../media/image60.png"/><Relationship Id="rId5" Type="http://schemas.microsoft.com/office/2007/relationships/media" Target="../media/media28.mp4"/><Relationship Id="rId10" Type="http://schemas.openxmlformats.org/officeDocument/2006/relationships/notesSlide" Target="../notesSlides/notesSlide39.xml"/><Relationship Id="rId4" Type="http://schemas.openxmlformats.org/officeDocument/2006/relationships/video" Target="../media/media27.mp4"/><Relationship Id="rId9" Type="http://schemas.openxmlformats.org/officeDocument/2006/relationships/slideLayout" Target="../slideLayouts/slideLayout2.xml"/><Relationship Id="rId1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50.xml.rels><?xml version="1.0" encoding="UTF-8" standalone="yes"?>
<Relationships xmlns="http://schemas.openxmlformats.org/package/2006/relationships"><Relationship Id="rId8" Type="http://schemas.openxmlformats.org/officeDocument/2006/relationships/video" Target="../media/media11.mp4"/><Relationship Id="rId13" Type="http://schemas.openxmlformats.org/officeDocument/2006/relationships/image" Target="../media/image22.png"/><Relationship Id="rId3" Type="http://schemas.microsoft.com/office/2007/relationships/media" Target="../media/media31.mp4"/><Relationship Id="rId7" Type="http://schemas.microsoft.com/office/2007/relationships/media" Target="../media/media11.mp4"/><Relationship Id="rId12" Type="http://schemas.openxmlformats.org/officeDocument/2006/relationships/image" Target="../media/image71.png"/><Relationship Id="rId2" Type="http://schemas.openxmlformats.org/officeDocument/2006/relationships/video" Target="../media/media30.mp4"/><Relationship Id="rId1" Type="http://schemas.microsoft.com/office/2007/relationships/media" Target="../media/media30.mp4"/><Relationship Id="rId6" Type="http://schemas.openxmlformats.org/officeDocument/2006/relationships/video" Target="../media/media10.mp4"/><Relationship Id="rId11" Type="http://schemas.openxmlformats.org/officeDocument/2006/relationships/image" Target="../media/image70.png"/><Relationship Id="rId5" Type="http://schemas.microsoft.com/office/2007/relationships/media" Target="../media/media10.mp4"/><Relationship Id="rId10" Type="http://schemas.openxmlformats.org/officeDocument/2006/relationships/notesSlide" Target="../notesSlides/notesSlide42.xml"/><Relationship Id="rId4" Type="http://schemas.openxmlformats.org/officeDocument/2006/relationships/video" Target="../media/media31.mp4"/><Relationship Id="rId9" Type="http://schemas.openxmlformats.org/officeDocument/2006/relationships/slideLayout" Target="../slideLayouts/slideLayout2.xml"/><Relationship Id="rId1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0.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3.png"/><Relationship Id="rId7" Type="http://schemas.openxmlformats.org/officeDocument/2006/relationships/image" Target="../media/image81.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14.png"/><Relationship Id="rId3" Type="http://schemas.microsoft.com/office/2007/relationships/media" Target="../media/media3.mp4"/><Relationship Id="rId7" Type="http://schemas.microsoft.com/office/2007/relationships/media" Target="../media/media5.mp4"/><Relationship Id="rId12" Type="http://schemas.openxmlformats.org/officeDocument/2006/relationships/notesSlide" Target="../notesSlides/notesSlide7.xml"/><Relationship Id="rId17" Type="http://schemas.openxmlformats.org/officeDocument/2006/relationships/image" Target="../media/image18.png"/><Relationship Id="rId2" Type="http://schemas.openxmlformats.org/officeDocument/2006/relationships/video" Target="../media/media2.mp4"/><Relationship Id="rId16" Type="http://schemas.openxmlformats.org/officeDocument/2006/relationships/image" Target="../media/image17.png"/><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slideLayout" Target="../slideLayouts/slideLayout2.xml"/><Relationship Id="rId5" Type="http://schemas.microsoft.com/office/2007/relationships/media" Target="../media/media4.mp4"/><Relationship Id="rId15" Type="http://schemas.openxmlformats.org/officeDocument/2006/relationships/image" Target="../media/image16.png"/><Relationship Id="rId10" Type="http://schemas.openxmlformats.org/officeDocument/2006/relationships/video" Target="../media/media6.mp4"/><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video" Target="../media/media10.mp4"/><Relationship Id="rId13" Type="http://schemas.openxmlformats.org/officeDocument/2006/relationships/slideLayout" Target="../slideLayouts/slideLayout2.xml"/><Relationship Id="rId18" Type="http://schemas.openxmlformats.org/officeDocument/2006/relationships/image" Target="../media/image22.png"/><Relationship Id="rId3" Type="http://schemas.microsoft.com/office/2007/relationships/media" Target="../media/media8.mp4"/><Relationship Id="rId7" Type="http://schemas.microsoft.com/office/2007/relationships/media" Target="../media/media10.mp4"/><Relationship Id="rId12" Type="http://schemas.openxmlformats.org/officeDocument/2006/relationships/video" Target="../media/media12.mp4"/><Relationship Id="rId17" Type="http://schemas.openxmlformats.org/officeDocument/2006/relationships/image" Target="../media/image21.png"/><Relationship Id="rId2" Type="http://schemas.openxmlformats.org/officeDocument/2006/relationships/video" Target="../media/media7.mp4"/><Relationship Id="rId16" Type="http://schemas.openxmlformats.org/officeDocument/2006/relationships/image" Target="../media/image20.png"/><Relationship Id="rId20" Type="http://schemas.openxmlformats.org/officeDocument/2006/relationships/image" Target="../media/image24.png"/><Relationship Id="rId1" Type="http://schemas.microsoft.com/office/2007/relationships/media" Target="../media/media7.mp4"/><Relationship Id="rId6" Type="http://schemas.openxmlformats.org/officeDocument/2006/relationships/video" Target="../media/media9.mp4"/><Relationship Id="rId11" Type="http://schemas.microsoft.com/office/2007/relationships/media" Target="../media/media12.mp4"/><Relationship Id="rId5" Type="http://schemas.microsoft.com/office/2007/relationships/media" Target="../media/media9.mp4"/><Relationship Id="rId15" Type="http://schemas.openxmlformats.org/officeDocument/2006/relationships/image" Target="../media/image19.png"/><Relationship Id="rId10" Type="http://schemas.openxmlformats.org/officeDocument/2006/relationships/video" Target="../media/media11.mp4"/><Relationship Id="rId19" Type="http://schemas.openxmlformats.org/officeDocument/2006/relationships/image" Target="../media/image23.png"/><Relationship Id="rId4" Type="http://schemas.openxmlformats.org/officeDocument/2006/relationships/video" Target="../media/media8.mp4"/><Relationship Id="rId9" Type="http://schemas.microsoft.com/office/2007/relationships/media" Target="../media/media11.mp4"/><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8" name="TextBox 7"/>
          <p:cNvSpPr txBox="1"/>
          <p:nvPr/>
        </p:nvSpPr>
        <p:spPr>
          <a:xfrm>
            <a:off x="2000372" y="3493898"/>
            <a:ext cx="14594508" cy="2456057"/>
          </a:xfrm>
          <a:prstGeom prst="rect">
            <a:avLst/>
          </a:prstGeom>
          <a:noFill/>
        </p:spPr>
        <p:txBody>
          <a:bodyPr wrap="square" rtlCol="0">
            <a:spAutoFit/>
          </a:bodyPr>
          <a:lstStyle/>
          <a:p>
            <a:pPr algn="ctr">
              <a:lnSpc>
                <a:spcPct val="80000"/>
              </a:lnSpc>
            </a:pPr>
            <a:r>
              <a:rPr lang="en-US" sz="6400" b="1">
                <a:solidFill>
                  <a:schemeClr val="tx2"/>
                </a:solidFill>
                <a:latin typeface="Lato" charset="0"/>
                <a:ea typeface="Lato" charset="0"/>
                <a:cs typeface="Lato" charset="0"/>
              </a:rPr>
              <a:t>MÔI TR</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ỜNG 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HỖ TRỢ </a:t>
            </a:r>
          </a:p>
          <a:p>
            <a:pPr algn="ctr">
              <a:lnSpc>
                <a:spcPct val="80000"/>
              </a:lnSpc>
            </a:pPr>
            <a:r>
              <a:rPr lang="en-US" sz="6400" b="1">
                <a:solidFill>
                  <a:schemeClr val="tx2"/>
                </a:solidFill>
                <a:latin typeface="Lato" charset="0"/>
                <a:ea typeface="Lato" charset="0"/>
                <a:cs typeface="Lato" charset="0"/>
              </a:rPr>
              <a:t>T</a:t>
            </a:r>
            <a:r>
              <a:rPr lang="vi-VN" sz="6400" b="1">
                <a:solidFill>
                  <a:schemeClr val="tx2"/>
                </a:solidFill>
                <a:latin typeface="Lato" charset="0"/>
                <a:ea typeface="Lato" charset="0"/>
                <a:cs typeface="Lato" charset="0"/>
              </a:rPr>
              <a:t>Ư</a:t>
            </a:r>
            <a:r>
              <a:rPr lang="en-US" sz="6400" b="1">
                <a:solidFill>
                  <a:schemeClr val="tx2"/>
                </a:solidFill>
                <a:latin typeface="Lato" charset="0"/>
                <a:ea typeface="Lato" charset="0"/>
                <a:cs typeface="Lato" charset="0"/>
              </a:rPr>
              <a:t>ƠNG TÁC VỚI THỰC THỂ </a:t>
            </a:r>
          </a:p>
          <a:p>
            <a:pPr algn="ctr">
              <a:lnSpc>
                <a:spcPct val="80000"/>
              </a:lnSpc>
            </a:pPr>
            <a:r>
              <a:rPr lang="en-US" sz="6400" b="1">
                <a:solidFill>
                  <a:schemeClr val="tx2"/>
                </a:solidFill>
                <a:latin typeface="Lato" charset="0"/>
                <a:ea typeface="Lato" charset="0"/>
                <a:cs typeface="Lato" charset="0"/>
              </a:rPr>
              <a:t>(TANGIBLE UI)</a:t>
            </a:r>
          </a:p>
        </p:txBody>
      </p:sp>
      <p:pic>
        <p:nvPicPr>
          <p:cNvPr id="11" name="Picture 10">
            <a:extLst>
              <a:ext uri="{FF2B5EF4-FFF2-40B4-BE49-F238E27FC236}">
                <a16:creationId xmlns:a16="http://schemas.microsoft.com/office/drawing/2014/main" id="{AE793551-5A37-486A-BF96-8A2B82C08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225" y="246387"/>
            <a:ext cx="1911401" cy="1347170"/>
          </a:xfrm>
          <a:prstGeom prst="rect">
            <a:avLst/>
          </a:prstGeom>
        </p:spPr>
      </p:pic>
      <p:sp>
        <p:nvSpPr>
          <p:cNvPr id="12" name="TextBox 11">
            <a:extLst>
              <a:ext uri="{FF2B5EF4-FFF2-40B4-BE49-F238E27FC236}">
                <a16:creationId xmlns:a16="http://schemas.microsoft.com/office/drawing/2014/main" id="{F944768E-301C-4285-AE9A-EB915BF1C865}"/>
              </a:ext>
            </a:extLst>
          </p:cNvPr>
          <p:cNvSpPr txBox="1"/>
          <p:nvPr/>
        </p:nvSpPr>
        <p:spPr>
          <a:xfrm>
            <a:off x="3238353" y="211061"/>
            <a:ext cx="9367683" cy="1477328"/>
          </a:xfrm>
          <a:prstGeom prst="rect">
            <a:avLst/>
          </a:prstGeom>
          <a:noFill/>
        </p:spPr>
        <p:txBody>
          <a:bodyPr wrap="square" rtlCol="0">
            <a:spAutoFit/>
          </a:bodyPr>
          <a:lstStyle/>
          <a:p>
            <a:pPr algn="l"/>
            <a:r>
              <a:rPr lang="en-US" sz="3000" dirty="0" err="1">
                <a:solidFill>
                  <a:srgbClr val="333333"/>
                </a:solidFill>
                <a:latin typeface="Lato Light"/>
              </a:rPr>
              <a:t>Trường</a:t>
            </a:r>
            <a:r>
              <a:rPr lang="en-US" sz="3000" dirty="0">
                <a:solidFill>
                  <a:srgbClr val="333333"/>
                </a:solidFill>
                <a:latin typeface="Lato Light"/>
              </a:rPr>
              <a:t> </a:t>
            </a:r>
            <a:r>
              <a:rPr lang="en-US" sz="3000" dirty="0" err="1">
                <a:solidFill>
                  <a:srgbClr val="333333"/>
                </a:solidFill>
                <a:latin typeface="Lato Light"/>
              </a:rPr>
              <a:t>Đại</a:t>
            </a:r>
            <a:r>
              <a:rPr lang="en-US" sz="3000" dirty="0">
                <a:solidFill>
                  <a:srgbClr val="333333"/>
                </a:solidFill>
                <a:latin typeface="Lato Light"/>
              </a:rPr>
              <a:t> </a:t>
            </a:r>
            <a:r>
              <a:rPr lang="en-US" sz="3000" dirty="0" err="1">
                <a:solidFill>
                  <a:srgbClr val="333333"/>
                </a:solidFill>
                <a:latin typeface="Lato Light"/>
              </a:rPr>
              <a:t>học</a:t>
            </a:r>
            <a:r>
              <a:rPr lang="en-US" sz="3000" dirty="0">
                <a:solidFill>
                  <a:srgbClr val="333333"/>
                </a:solidFill>
                <a:latin typeface="Lato Light"/>
              </a:rPr>
              <a:t> Khoa </a:t>
            </a:r>
            <a:r>
              <a:rPr lang="en-US" sz="3000" dirty="0" err="1">
                <a:solidFill>
                  <a:srgbClr val="333333"/>
                </a:solidFill>
                <a:latin typeface="Lato Light"/>
              </a:rPr>
              <a:t>Học</a:t>
            </a:r>
            <a:r>
              <a:rPr lang="en-US" sz="3000" dirty="0">
                <a:solidFill>
                  <a:srgbClr val="333333"/>
                </a:solidFill>
                <a:latin typeface="Lato Light"/>
              </a:rPr>
              <a:t> Tự </a:t>
            </a:r>
            <a:r>
              <a:rPr lang="en-US" sz="3000" dirty="0" err="1">
                <a:solidFill>
                  <a:srgbClr val="333333"/>
                </a:solidFill>
                <a:latin typeface="Lato Light"/>
              </a:rPr>
              <a:t>Nhiên</a:t>
            </a:r>
            <a:endParaRPr lang="en-US" sz="3000" dirty="0">
              <a:solidFill>
                <a:srgbClr val="333333"/>
              </a:solidFill>
              <a:latin typeface="Lato Light"/>
            </a:endParaRPr>
          </a:p>
          <a:p>
            <a:pPr algn="l"/>
            <a:r>
              <a:rPr lang="en-US" sz="3000" dirty="0">
                <a:solidFill>
                  <a:srgbClr val="333333"/>
                </a:solidFill>
                <a:latin typeface="Lato Light"/>
              </a:rPr>
              <a:t>Khoa </a:t>
            </a:r>
            <a:r>
              <a:rPr lang="en-US" sz="3000" dirty="0" err="1">
                <a:solidFill>
                  <a:srgbClr val="333333"/>
                </a:solidFill>
                <a:latin typeface="Lato Light"/>
              </a:rPr>
              <a:t>Công</a:t>
            </a:r>
            <a:r>
              <a:rPr lang="en-US" sz="3000" dirty="0">
                <a:solidFill>
                  <a:srgbClr val="333333"/>
                </a:solidFill>
                <a:latin typeface="Lato Light"/>
              </a:rPr>
              <a:t> </a:t>
            </a:r>
            <a:r>
              <a:rPr lang="en-US" sz="3000" dirty="0" err="1">
                <a:solidFill>
                  <a:srgbClr val="333333"/>
                </a:solidFill>
                <a:latin typeface="Lato Light"/>
              </a:rPr>
              <a:t>Nghệ</a:t>
            </a:r>
            <a:r>
              <a:rPr lang="en-US" sz="3000" dirty="0">
                <a:solidFill>
                  <a:srgbClr val="333333"/>
                </a:solidFill>
                <a:latin typeface="Lato Light"/>
              </a:rPr>
              <a:t> </a:t>
            </a:r>
            <a:r>
              <a:rPr lang="en-US" sz="3000" dirty="0" err="1">
                <a:solidFill>
                  <a:srgbClr val="333333"/>
                </a:solidFill>
                <a:latin typeface="Lato Light"/>
              </a:rPr>
              <a:t>Thông</a:t>
            </a:r>
            <a:r>
              <a:rPr lang="en-US" sz="3000" dirty="0">
                <a:solidFill>
                  <a:srgbClr val="333333"/>
                </a:solidFill>
                <a:latin typeface="Lato Light"/>
              </a:rPr>
              <a:t> Tin</a:t>
            </a:r>
          </a:p>
          <a:p>
            <a:pPr algn="l"/>
            <a:r>
              <a:rPr lang="en-US" sz="3000" dirty="0" err="1">
                <a:solidFill>
                  <a:srgbClr val="333333"/>
                </a:solidFill>
                <a:latin typeface="Lato Light"/>
              </a:rPr>
              <a:t>Lớp</a:t>
            </a:r>
            <a:r>
              <a:rPr lang="en-US" sz="3000" dirty="0">
                <a:solidFill>
                  <a:srgbClr val="333333"/>
                </a:solidFill>
                <a:latin typeface="Lato Light"/>
              </a:rPr>
              <a:t> </a:t>
            </a:r>
            <a:r>
              <a:rPr lang="en-US" sz="3000" dirty="0" err="1">
                <a:solidFill>
                  <a:srgbClr val="333333"/>
                </a:solidFill>
                <a:latin typeface="Lato Light"/>
              </a:rPr>
              <a:t>Cử</a:t>
            </a:r>
            <a:r>
              <a:rPr lang="en-US" sz="3000" dirty="0">
                <a:solidFill>
                  <a:srgbClr val="333333"/>
                </a:solidFill>
                <a:latin typeface="Lato Light"/>
              </a:rPr>
              <a:t> </a:t>
            </a:r>
            <a:r>
              <a:rPr lang="en-US" sz="3000" dirty="0" err="1">
                <a:solidFill>
                  <a:srgbClr val="333333"/>
                </a:solidFill>
                <a:latin typeface="Lato Light"/>
              </a:rPr>
              <a:t>Nhân</a:t>
            </a:r>
            <a:r>
              <a:rPr lang="en-US" sz="3000" dirty="0">
                <a:solidFill>
                  <a:srgbClr val="333333"/>
                </a:solidFill>
                <a:latin typeface="Lato Light"/>
              </a:rPr>
              <a:t> </a:t>
            </a:r>
            <a:r>
              <a:rPr lang="en-US" sz="3000" dirty="0" err="1">
                <a:solidFill>
                  <a:srgbClr val="333333"/>
                </a:solidFill>
                <a:latin typeface="Lato Light"/>
              </a:rPr>
              <a:t>Tài</a:t>
            </a:r>
            <a:r>
              <a:rPr lang="en-US" sz="3000" dirty="0">
                <a:solidFill>
                  <a:srgbClr val="333333"/>
                </a:solidFill>
                <a:latin typeface="Lato Light"/>
              </a:rPr>
              <a:t> </a:t>
            </a:r>
            <a:r>
              <a:rPr lang="en-US" sz="3000" dirty="0" err="1">
                <a:solidFill>
                  <a:srgbClr val="333333"/>
                </a:solidFill>
                <a:latin typeface="Lato Light"/>
              </a:rPr>
              <a:t>Năng</a:t>
            </a:r>
            <a:endParaRPr lang="en-US" sz="3000" dirty="0">
              <a:solidFill>
                <a:srgbClr val="333333"/>
              </a:solidFill>
              <a:latin typeface="Lato Light"/>
            </a:endParaRPr>
          </a:p>
        </p:txBody>
      </p:sp>
      <p:grpSp>
        <p:nvGrpSpPr>
          <p:cNvPr id="3" name="Group 2">
            <a:extLst>
              <a:ext uri="{FF2B5EF4-FFF2-40B4-BE49-F238E27FC236}">
                <a16:creationId xmlns:a16="http://schemas.microsoft.com/office/drawing/2014/main" id="{6E12E6EB-F3B3-47CB-953F-22DC1B14C838}"/>
              </a:ext>
            </a:extLst>
          </p:cNvPr>
          <p:cNvGrpSpPr/>
          <p:nvPr/>
        </p:nvGrpSpPr>
        <p:grpSpPr>
          <a:xfrm>
            <a:off x="2626927" y="7012905"/>
            <a:ext cx="13034146" cy="1253002"/>
            <a:chOff x="2659216" y="10002980"/>
            <a:chExt cx="13034146" cy="1253002"/>
          </a:xfrm>
        </p:grpSpPr>
        <p:sp>
          <p:nvSpPr>
            <p:cNvPr id="10" name="TextBox 9"/>
            <p:cNvSpPr txBox="1"/>
            <p:nvPr/>
          </p:nvSpPr>
          <p:spPr>
            <a:xfrm>
              <a:off x="3441131" y="10002980"/>
              <a:ext cx="11777583"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Lê Đình Hân - 1412153 và Trần Ph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ớc</a:t>
              </a:r>
              <a:r>
                <a:rPr lang="en-US" sz="3600" b="1">
                  <a:solidFill>
                    <a:schemeClr val="tx2">
                      <a:lumMod val="75000"/>
                    </a:schemeClr>
                  </a:solidFill>
                  <a:latin typeface="Lato Light"/>
                  <a:cs typeface="Lato Light"/>
                </a:rPr>
                <a:t> Hiền - 1412171</a:t>
              </a:r>
            </a:p>
          </p:txBody>
        </p:sp>
        <p:sp>
          <p:nvSpPr>
            <p:cNvPr id="13" name="TextBox 12">
              <a:extLst>
                <a:ext uri="{FF2B5EF4-FFF2-40B4-BE49-F238E27FC236}">
                  <a16:creationId xmlns:a16="http://schemas.microsoft.com/office/drawing/2014/main" id="{68B31A62-1471-4DEC-A2C9-2DD16CF6E0BF}"/>
                </a:ext>
              </a:extLst>
            </p:cNvPr>
            <p:cNvSpPr txBox="1"/>
            <p:nvPr/>
          </p:nvSpPr>
          <p:spPr>
            <a:xfrm>
              <a:off x="2659216" y="10720451"/>
              <a:ext cx="13034146" cy="535531"/>
            </a:xfrm>
            <a:prstGeom prst="rect">
              <a:avLst/>
            </a:prstGeom>
            <a:noFill/>
          </p:spPr>
          <p:txBody>
            <a:bodyPr wrap="none" rtlCol="0">
              <a:spAutoFit/>
            </a:bodyPr>
            <a:lstStyle/>
            <a:p>
              <a:pPr algn="ctr">
                <a:lnSpc>
                  <a:spcPct val="80000"/>
                </a:lnSpc>
              </a:pPr>
              <a:r>
                <a:rPr lang="en-US" sz="3600" b="1">
                  <a:solidFill>
                    <a:schemeClr val="tx2">
                      <a:lumMod val="75000"/>
                    </a:schemeClr>
                  </a:solidFill>
                  <a:latin typeface="Lato Light"/>
                  <a:cs typeface="Lato Light"/>
                </a:rPr>
                <a:t>H</a:t>
              </a:r>
              <a:r>
                <a:rPr lang="vi-VN" sz="3600" b="1">
                  <a:solidFill>
                    <a:schemeClr val="tx2">
                      <a:lumMod val="75000"/>
                    </a:schemeClr>
                  </a:solidFill>
                  <a:latin typeface="Lato Light"/>
                  <a:cs typeface="Lato Light"/>
                </a:rPr>
                <a:t>ư</a:t>
              </a:r>
              <a:r>
                <a:rPr lang="en-US" sz="3600" b="1" err="1">
                  <a:solidFill>
                    <a:schemeClr val="tx2">
                      <a:lumMod val="75000"/>
                    </a:schemeClr>
                  </a:solidFill>
                  <a:latin typeface="Lato Light"/>
                  <a:cs typeface="Lato Light"/>
                </a:rPr>
                <a:t>ớng</a:t>
              </a:r>
              <a:r>
                <a:rPr lang="en-US" sz="3600" b="1">
                  <a:solidFill>
                    <a:schemeClr val="tx2">
                      <a:lumMod val="75000"/>
                    </a:schemeClr>
                  </a:solidFill>
                  <a:latin typeface="Lato Light"/>
                  <a:cs typeface="Lato Light"/>
                </a:rPr>
                <a:t> dẫn: </a:t>
              </a:r>
              <a:r>
                <a:rPr lang="en-US" sz="3600" b="1" err="1">
                  <a:solidFill>
                    <a:schemeClr val="tx2">
                      <a:lumMod val="75000"/>
                    </a:schemeClr>
                  </a:solidFill>
                  <a:latin typeface="Lato Light"/>
                  <a:cs typeface="Lato Light"/>
                </a:rPr>
                <a:t>ThS</a:t>
              </a:r>
              <a:r>
                <a:rPr lang="en-US" sz="3600" b="1">
                  <a:solidFill>
                    <a:schemeClr val="tx2">
                      <a:lumMod val="75000"/>
                    </a:schemeClr>
                  </a:solidFill>
                  <a:latin typeface="Lato Light"/>
                  <a:cs typeface="Lato Light"/>
                </a:rPr>
                <a:t> Đặng Bình Ph</a:t>
              </a:r>
              <a:r>
                <a:rPr lang="vi-VN" sz="3600" b="1">
                  <a:solidFill>
                    <a:schemeClr val="tx2">
                      <a:lumMod val="75000"/>
                    </a:schemeClr>
                  </a:solidFill>
                  <a:latin typeface="Lato Light"/>
                  <a:cs typeface="Lato Light"/>
                </a:rPr>
                <a:t>ư</a:t>
              </a:r>
              <a:r>
                <a:rPr lang="en-US" sz="3600" b="1">
                  <a:solidFill>
                    <a:schemeClr val="tx2">
                      <a:lumMod val="75000"/>
                    </a:schemeClr>
                  </a:solidFill>
                  <a:latin typeface="Lato Light"/>
                  <a:cs typeface="Lato Light"/>
                </a:rPr>
                <a:t>ơng – ThS Trần Quang Tánh</a:t>
              </a:r>
            </a:p>
          </p:txBody>
        </p:sp>
      </p:gr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10</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2003070" y="6650615"/>
            <a:ext cx="6645893" cy="1415772"/>
          </a:xfrm>
          <a:prstGeom prst="rect">
            <a:avLst/>
          </a:prstGeom>
          <a:noFill/>
        </p:spPr>
        <p:txBody>
          <a:bodyPr wrap="square" rtlCol="0">
            <a:spAutoFit/>
          </a:bodyPr>
          <a:lstStyle/>
          <a:p>
            <a:pPr algn="ctr"/>
            <a:r>
              <a:rPr lang="en-US" sz="4200" i="1">
                <a:solidFill>
                  <a:schemeClr val="tx2">
                    <a:lumMod val="50000"/>
                  </a:schemeClr>
                </a:solidFill>
              </a:rPr>
              <a:t>Dự án PingPongPlus </a:t>
            </a:r>
          </a:p>
          <a:p>
            <a:pPr algn="ctr"/>
            <a:r>
              <a:rPr lang="en-US" sz="4200" i="1">
                <a:solidFill>
                  <a:schemeClr val="tx2">
                    <a:lumMod val="50000"/>
                  </a:schemeClr>
                </a:solidFill>
              </a:rPr>
              <a:t>[</a:t>
            </a:r>
            <a:r>
              <a:rPr lang="fr-FR" sz="4200" i="1">
                <a:solidFill>
                  <a:schemeClr val="tx2">
                    <a:lumMod val="50000"/>
                  </a:schemeClr>
                </a:solidFill>
              </a:rPr>
              <a:t>H. Ishii và cộng s</a:t>
            </a:r>
            <a:r>
              <a:rPr lang="en-US" sz="4200" i="1">
                <a:solidFill>
                  <a:schemeClr val="tx2">
                    <a:lumMod val="50000"/>
                  </a:schemeClr>
                </a:solidFill>
              </a:rPr>
              <a:t>ự, </a:t>
            </a:r>
            <a:r>
              <a:rPr lang="fr-FR" sz="4200" i="1">
                <a:solidFill>
                  <a:schemeClr val="tx2">
                    <a:lumMod val="50000"/>
                  </a:schemeClr>
                </a:solidFill>
              </a:rPr>
              <a:t>CHI 1999]</a:t>
            </a:r>
            <a:endParaRPr lang="en-US" sz="4200" i="1">
              <a:solidFill>
                <a:schemeClr val="tx2">
                  <a:lumMod val="50000"/>
                </a:schemeClr>
              </a:solidFill>
            </a:endParaRPr>
          </a:p>
        </p:txBody>
      </p:sp>
      <p:sp>
        <p:nvSpPr>
          <p:cNvPr id="2" name="TextBox 1">
            <a:extLst>
              <a:ext uri="{FF2B5EF4-FFF2-40B4-BE49-F238E27FC236}">
                <a16:creationId xmlns:a16="http://schemas.microsoft.com/office/drawing/2014/main" id="{8BF8ABA2-6261-418A-875C-BC11DF9EDEC0}"/>
              </a:ext>
            </a:extLst>
          </p:cNvPr>
          <p:cNvSpPr txBox="1"/>
          <p:nvPr/>
        </p:nvSpPr>
        <p:spPr>
          <a:xfrm>
            <a:off x="2460557" y="10794295"/>
            <a:ext cx="15205166" cy="892552"/>
          </a:xfrm>
          <a:prstGeom prst="rect">
            <a:avLst/>
          </a:prstGeom>
          <a:noFill/>
        </p:spPr>
        <p:txBody>
          <a:bodyPr wrap="square" rtlCol="0">
            <a:spAutoFit/>
          </a:bodyPr>
          <a:lstStyle/>
          <a:p>
            <a:r>
              <a:rPr lang="en-US" sz="5200">
                <a:solidFill>
                  <a:schemeClr val="tx2"/>
                </a:solidFill>
              </a:rPr>
              <a:t>Tăng c</a:t>
            </a:r>
            <a:r>
              <a:rPr lang="vi-VN" sz="5200">
                <a:solidFill>
                  <a:schemeClr val="tx2"/>
                </a:solidFill>
              </a:rPr>
              <a:t>ư</a:t>
            </a:r>
            <a:r>
              <a:rPr lang="en-US" sz="5200">
                <a:solidFill>
                  <a:schemeClr val="tx2"/>
                </a:solidFill>
              </a:rPr>
              <a:t>ờng thông tin hỗ trợ hoạt động của con ng</a:t>
            </a:r>
            <a:r>
              <a:rPr lang="vi-VN" sz="5200">
                <a:solidFill>
                  <a:schemeClr val="tx2"/>
                </a:solidFill>
              </a:rPr>
              <a:t>ư</a:t>
            </a:r>
            <a:r>
              <a:rPr lang="en-US" sz="5200">
                <a:solidFill>
                  <a:schemeClr val="tx2"/>
                </a:solidFill>
              </a:rPr>
              <a:t>ời</a:t>
            </a:r>
          </a:p>
        </p:txBody>
      </p:sp>
      <p:sp>
        <p:nvSpPr>
          <p:cNvPr id="9" name="TextBox 8">
            <a:extLst>
              <a:ext uri="{FF2B5EF4-FFF2-40B4-BE49-F238E27FC236}">
                <a16:creationId xmlns:a16="http://schemas.microsoft.com/office/drawing/2014/main" id="{7B64C66E-5E0B-4D4F-80AB-D33D61745E7A}"/>
              </a:ext>
            </a:extLst>
          </p:cNvPr>
          <p:cNvSpPr txBox="1"/>
          <p:nvPr/>
        </p:nvSpPr>
        <p:spPr>
          <a:xfrm>
            <a:off x="2460557" y="8888591"/>
            <a:ext cx="13366886" cy="892552"/>
          </a:xfrm>
          <a:prstGeom prst="rect">
            <a:avLst/>
          </a:prstGeom>
          <a:noFill/>
        </p:spPr>
        <p:txBody>
          <a:bodyPr wrap="square" rtlCol="0">
            <a:spAutoFit/>
          </a:bodyPr>
          <a:lstStyle/>
          <a:p>
            <a:r>
              <a:rPr lang="en-US" sz="5200">
                <a:solidFill>
                  <a:schemeClr val="tx2"/>
                </a:solidFill>
              </a:rPr>
              <a:t>Tăng c</a:t>
            </a:r>
            <a:r>
              <a:rPr lang="vi-VN" sz="5200">
                <a:solidFill>
                  <a:schemeClr val="tx2"/>
                </a:solidFill>
              </a:rPr>
              <a:t>ư</a:t>
            </a:r>
            <a:r>
              <a:rPr lang="en-US" sz="5200">
                <a:solidFill>
                  <a:schemeClr val="tx2"/>
                </a:solidFill>
              </a:rPr>
              <a:t>ờng thông tin trên các vật thông dụng </a:t>
            </a:r>
          </a:p>
        </p:txBody>
      </p:sp>
      <p:pic>
        <p:nvPicPr>
          <p:cNvPr id="10" name="related_pingpongplus">
            <a:hlinkClick r:id="" action="ppaction://media"/>
            <a:extLst>
              <a:ext uri="{FF2B5EF4-FFF2-40B4-BE49-F238E27FC236}">
                <a16:creationId xmlns:a16="http://schemas.microsoft.com/office/drawing/2014/main" id="{CCCE224D-C661-44E4-888A-B4BA86E9860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03071" y="2406317"/>
            <a:ext cx="6645892" cy="4154711"/>
          </a:xfrm>
          <a:prstGeom prst="rect">
            <a:avLst/>
          </a:prstGeom>
        </p:spPr>
      </p:pic>
      <p:pic>
        <p:nvPicPr>
          <p:cNvPr id="11" name="Picture 32" descr="Icon04">
            <a:extLst>
              <a:ext uri="{FF2B5EF4-FFF2-40B4-BE49-F238E27FC236}">
                <a16:creationId xmlns:a16="http://schemas.microsoft.com/office/drawing/2014/main" id="{03F9A847-D58D-4578-B8BD-6C3A5912036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10596486"/>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2" descr="Icon04">
            <a:extLst>
              <a:ext uri="{FF2B5EF4-FFF2-40B4-BE49-F238E27FC236}">
                <a16:creationId xmlns:a16="http://schemas.microsoft.com/office/drawing/2014/main" id="{5AACEA18-5A98-4726-9B8F-BBBF5841E30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690783"/>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pad">
            <a:hlinkClick r:id="" action="ppaction://media"/>
            <a:extLst>
              <a:ext uri="{FF2B5EF4-FFF2-40B4-BE49-F238E27FC236}">
                <a16:creationId xmlns:a16="http://schemas.microsoft.com/office/drawing/2014/main" id="{5C30BB58-2380-4CDC-BA34-33591DD316B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639037" y="2406317"/>
            <a:ext cx="6645891" cy="415220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15" name="TextBox 14">
            <a:extLst>
              <a:ext uri="{FF2B5EF4-FFF2-40B4-BE49-F238E27FC236}">
                <a16:creationId xmlns:a16="http://schemas.microsoft.com/office/drawing/2014/main" id="{9E9A95F6-0B6B-4393-B429-0AF0BFD66A14}"/>
              </a:ext>
            </a:extLst>
          </p:cNvPr>
          <p:cNvSpPr txBox="1"/>
          <p:nvPr/>
        </p:nvSpPr>
        <p:spPr>
          <a:xfrm>
            <a:off x="9439959" y="6632221"/>
            <a:ext cx="7289978" cy="1384995"/>
          </a:xfrm>
          <a:prstGeom prst="rect">
            <a:avLst/>
          </a:prstGeom>
          <a:noFill/>
        </p:spPr>
        <p:txBody>
          <a:bodyPr wrap="square" rtlCol="0">
            <a:spAutoFit/>
          </a:bodyPr>
          <a:lstStyle/>
          <a:p>
            <a:pPr algn="ctr"/>
            <a:r>
              <a:rPr lang="en-US" sz="4200" i="1">
                <a:solidFill>
                  <a:schemeClr val="tx2">
                    <a:lumMod val="50000"/>
                  </a:schemeClr>
                </a:solidFill>
              </a:rPr>
              <a:t>Dự án AudioPad</a:t>
            </a:r>
          </a:p>
          <a:p>
            <a:pPr algn="ctr"/>
            <a:r>
              <a:rPr lang="en-US" sz="4200" i="1">
                <a:solidFill>
                  <a:schemeClr val="tx2">
                    <a:lumMod val="50000"/>
                  </a:schemeClr>
                </a:solidFill>
              </a:rPr>
              <a:t>[</a:t>
            </a:r>
            <a:r>
              <a:rPr lang="fr-FR" sz="4200" i="1">
                <a:solidFill>
                  <a:schemeClr val="tx2">
                    <a:lumMod val="50000"/>
                  </a:schemeClr>
                </a:solidFill>
              </a:rPr>
              <a:t>James Patten và cộng s</a:t>
            </a:r>
            <a:r>
              <a:rPr lang="en-US" sz="4200" i="1">
                <a:solidFill>
                  <a:schemeClr val="tx2">
                    <a:lumMod val="50000"/>
                  </a:schemeClr>
                </a:solidFill>
              </a:rPr>
              <a:t>ự, </a:t>
            </a:r>
            <a:r>
              <a:rPr lang="fr-FR" sz="4200" i="1">
                <a:solidFill>
                  <a:schemeClr val="tx2">
                    <a:lumMod val="50000"/>
                  </a:schemeClr>
                </a:solidFill>
              </a:rPr>
              <a:t>2002]</a:t>
            </a:r>
            <a:endParaRPr lang="en-US" sz="4200" i="1">
              <a:solidFill>
                <a:schemeClr val="tx2">
                  <a:lumMod val="50000"/>
                </a:schemeClr>
              </a:solidFill>
            </a:endParaRPr>
          </a:p>
        </p:txBody>
      </p:sp>
    </p:spTree>
    <p:extLst>
      <p:ext uri="{BB962C8B-B14F-4D97-AF65-F5344CB8AC3E}">
        <p14:creationId xmlns:p14="http://schemas.microsoft.com/office/powerpoint/2010/main" val="212260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27" fill="hold"/>
                                        <p:tgtEl>
                                          <p:spTgt spid="10"/>
                                        </p:tgtEl>
                                      </p:cBhvr>
                                    </p:cmd>
                                  </p:childTnLst>
                                </p:cTn>
                              </p:par>
                              <p:par>
                                <p:cTn id="7" presetID="1" presetClass="mediacall" presetSubtype="0" fill="hold" nodeType="withEffect">
                                  <p:stCondLst>
                                    <p:cond delay="0"/>
                                  </p:stCondLst>
                                  <p:childTnLst>
                                    <p:cmd type="call" cmd="playFrom(0.0)">
                                      <p:cBhvr>
                                        <p:cTn id="8" dur="807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mute="1">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mute="1">
                <p:cTn id="20" repeatCount="indefinite" fill="hold" display="0">
                  <p:stCondLst>
                    <p:cond delay="indefinite"/>
                  </p:stCondLst>
                </p:cTn>
                <p:tgtEl>
                  <p:spTgt spid="1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11</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895303" y="6547106"/>
            <a:ext cx="7950881" cy="1415772"/>
          </a:xfrm>
          <a:prstGeom prst="rect">
            <a:avLst/>
          </a:prstGeom>
          <a:noFill/>
        </p:spPr>
        <p:txBody>
          <a:bodyPr wrap="square" rtlCol="0">
            <a:spAutoFit/>
          </a:bodyPr>
          <a:lstStyle/>
          <a:p>
            <a:pPr algn="ctr"/>
            <a:r>
              <a:rPr lang="en-US" sz="4200" i="1">
                <a:solidFill>
                  <a:schemeClr val="tx2">
                    <a:lumMod val="50000"/>
                  </a:schemeClr>
                </a:solidFill>
              </a:rPr>
              <a:t>Dự án Tangible query interfaces </a:t>
            </a:r>
          </a:p>
          <a:p>
            <a:pPr algn="ctr"/>
            <a:r>
              <a:rPr lang="en-US" sz="4200" i="1">
                <a:solidFill>
                  <a:schemeClr val="tx2">
                    <a:lumMod val="50000"/>
                  </a:schemeClr>
                </a:solidFill>
              </a:rPr>
              <a:t>[</a:t>
            </a:r>
            <a:r>
              <a:rPr lang="fr-FR" sz="4200" i="1">
                <a:solidFill>
                  <a:schemeClr val="tx2">
                    <a:lumMod val="50000"/>
                  </a:schemeClr>
                </a:solidFill>
              </a:rPr>
              <a:t>Brygg Ullmer và cộng s</a:t>
            </a:r>
            <a:r>
              <a:rPr lang="en-US" sz="4200" i="1">
                <a:solidFill>
                  <a:schemeClr val="tx2">
                    <a:lumMod val="50000"/>
                  </a:schemeClr>
                </a:solidFill>
              </a:rPr>
              <a:t>ự, </a:t>
            </a:r>
            <a:r>
              <a:rPr lang="fr-FR" sz="4200" i="1">
                <a:solidFill>
                  <a:schemeClr val="tx2">
                    <a:lumMod val="50000"/>
                  </a:schemeClr>
                </a:solidFill>
              </a:rPr>
              <a:t>2002]</a:t>
            </a:r>
            <a:endParaRPr lang="en-US" sz="4200" i="1">
              <a:solidFill>
                <a:schemeClr val="tx2">
                  <a:lumMod val="50000"/>
                </a:schemeClr>
              </a:solidFill>
            </a:endParaRPr>
          </a:p>
        </p:txBody>
      </p:sp>
      <p:pic>
        <p:nvPicPr>
          <p:cNvPr id="9" name="related_query">
            <a:hlinkClick r:id="" action="ppaction://media"/>
            <a:extLst>
              <a:ext uri="{FF2B5EF4-FFF2-40B4-BE49-F238E27FC236}">
                <a16:creationId xmlns:a16="http://schemas.microsoft.com/office/drawing/2014/main" id="{E265A3D1-5793-4E43-A467-FA2705E3FAB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59287" y="2263583"/>
            <a:ext cx="6810738" cy="4246073"/>
          </a:xfrm>
          <a:prstGeom prst="rect">
            <a:avLst/>
          </a:prstGeom>
        </p:spPr>
      </p:pic>
      <p:sp>
        <p:nvSpPr>
          <p:cNvPr id="8" name="Rectangle 7">
            <a:extLst>
              <a:ext uri="{FF2B5EF4-FFF2-40B4-BE49-F238E27FC236}">
                <a16:creationId xmlns:a16="http://schemas.microsoft.com/office/drawing/2014/main" id="{5A914ED7-7C44-437D-B925-AE47DD6BF800}"/>
              </a:ext>
            </a:extLst>
          </p:cNvPr>
          <p:cNvSpPr/>
          <p:nvPr/>
        </p:nvSpPr>
        <p:spPr>
          <a:xfrm>
            <a:off x="9231044" y="6594509"/>
            <a:ext cx="7345216" cy="1415772"/>
          </a:xfrm>
          <a:prstGeom prst="rect">
            <a:avLst/>
          </a:prstGeom>
        </p:spPr>
        <p:txBody>
          <a:bodyPr wrap="none">
            <a:spAutoFit/>
          </a:bodyPr>
          <a:lstStyle/>
          <a:p>
            <a:pPr algn="ctr"/>
            <a:r>
              <a:rPr lang="en-US" sz="4200" i="1">
                <a:solidFill>
                  <a:schemeClr val="tx2">
                    <a:lumMod val="50000"/>
                  </a:schemeClr>
                </a:solidFill>
              </a:rPr>
              <a:t>Dự án Sensetable</a:t>
            </a:r>
          </a:p>
          <a:p>
            <a:pPr algn="ctr"/>
            <a:r>
              <a:rPr lang="en-US" sz="4200" i="1">
                <a:solidFill>
                  <a:schemeClr val="tx2">
                    <a:lumMod val="50000"/>
                  </a:schemeClr>
                </a:solidFill>
              </a:rPr>
              <a:t>[James Patten và cộng sự, 2002]</a:t>
            </a:r>
          </a:p>
        </p:txBody>
      </p:sp>
      <p:pic>
        <p:nvPicPr>
          <p:cNvPr id="11" name="related_sensable">
            <a:hlinkClick r:id="" action="ppaction://media"/>
            <a:extLst>
              <a:ext uri="{FF2B5EF4-FFF2-40B4-BE49-F238E27FC236}">
                <a16:creationId xmlns:a16="http://schemas.microsoft.com/office/drawing/2014/main" id="{374FAAF6-BAE2-46B1-9ACA-70AD0C54A0A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468248" y="2263583"/>
            <a:ext cx="6870809" cy="4283523"/>
          </a:xfrm>
          <a:prstGeom prst="rect">
            <a:avLst/>
          </a:prstGeom>
        </p:spPr>
      </p:pic>
      <p:sp>
        <p:nvSpPr>
          <p:cNvPr id="12" name="TextBox 11">
            <a:extLst>
              <a:ext uri="{FF2B5EF4-FFF2-40B4-BE49-F238E27FC236}">
                <a16:creationId xmlns:a16="http://schemas.microsoft.com/office/drawing/2014/main" id="{A0FEE6EE-022F-4E21-BA32-1C3301EEB0CF}"/>
              </a:ext>
            </a:extLst>
          </p:cNvPr>
          <p:cNvSpPr txBox="1"/>
          <p:nvPr/>
        </p:nvSpPr>
        <p:spPr>
          <a:xfrm>
            <a:off x="2460557" y="8443960"/>
            <a:ext cx="13366886" cy="892552"/>
          </a:xfrm>
          <a:prstGeom prst="rect">
            <a:avLst/>
          </a:prstGeom>
          <a:noFill/>
        </p:spPr>
        <p:txBody>
          <a:bodyPr wrap="square" rtlCol="0">
            <a:spAutoFit/>
          </a:bodyPr>
          <a:lstStyle/>
          <a:p>
            <a:r>
              <a:rPr lang="vi-VN" sz="5200">
                <a:solidFill>
                  <a:schemeClr val="tx2"/>
                </a:solidFill>
              </a:rPr>
              <a:t>Thực hiện tương tác thông qua các vật thể</a:t>
            </a:r>
          </a:p>
        </p:txBody>
      </p:sp>
      <p:pic>
        <p:nvPicPr>
          <p:cNvPr id="13" name="Picture 32" descr="Icon04">
            <a:extLst>
              <a:ext uri="{FF2B5EF4-FFF2-40B4-BE49-F238E27FC236}">
                <a16:creationId xmlns:a16="http://schemas.microsoft.com/office/drawing/2014/main" id="{12222F46-39BF-4181-867A-FBB19949D27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246152"/>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236558D1-2EFC-45CC-BD86-EC61347E4B38}"/>
              </a:ext>
            </a:extLst>
          </p:cNvPr>
          <p:cNvSpPr/>
          <p:nvPr/>
        </p:nvSpPr>
        <p:spPr>
          <a:xfrm>
            <a:off x="5064656" y="11185963"/>
            <a:ext cx="1288169" cy="436741"/>
          </a:xfrm>
          <a:prstGeom prst="rightArrow">
            <a:avLst/>
          </a:prstGeom>
          <a:solidFill>
            <a:srgbClr val="212F3F"/>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Open Sans Light"/>
            </a:endParaRPr>
          </a:p>
        </p:txBody>
      </p:sp>
      <p:sp>
        <p:nvSpPr>
          <p:cNvPr id="16" name="Rectangle 15">
            <a:extLst>
              <a:ext uri="{FF2B5EF4-FFF2-40B4-BE49-F238E27FC236}">
                <a16:creationId xmlns:a16="http://schemas.microsoft.com/office/drawing/2014/main" id="{0977ACB1-7AC5-4211-AD3E-F29355DEB368}"/>
              </a:ext>
            </a:extLst>
          </p:cNvPr>
          <p:cNvSpPr/>
          <p:nvPr/>
        </p:nvSpPr>
        <p:spPr>
          <a:xfrm>
            <a:off x="7125381" y="12730416"/>
            <a:ext cx="4801315" cy="738664"/>
          </a:xfrm>
          <a:prstGeom prst="rect">
            <a:avLst/>
          </a:prstGeom>
        </p:spPr>
        <p:txBody>
          <a:bodyPr wrap="none">
            <a:spAutoFit/>
          </a:bodyPr>
          <a:lstStyle/>
          <a:p>
            <a:pPr algn="ctr"/>
            <a:r>
              <a:rPr lang="en-US" sz="4200" i="1">
                <a:solidFill>
                  <a:schemeClr val="tx2">
                    <a:lumMod val="50000"/>
                  </a:schemeClr>
                </a:solidFill>
              </a:rPr>
              <a:t>Dial Microsoft (2016)</a:t>
            </a:r>
          </a:p>
        </p:txBody>
      </p:sp>
      <p:pic>
        <p:nvPicPr>
          <p:cNvPr id="2052" name="Picture 4" descr="Kết quả hình ảnh cho dial microsoft">
            <a:extLst>
              <a:ext uri="{FF2B5EF4-FFF2-40B4-BE49-F238E27FC236}">
                <a16:creationId xmlns:a16="http://schemas.microsoft.com/office/drawing/2014/main" id="{4C8F1437-A9D1-4F30-AC06-01A0C520ABA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692" r="18356" b="13037"/>
          <a:stretch/>
        </p:blipFill>
        <p:spPr bwMode="auto">
          <a:xfrm>
            <a:off x="7278604" y="9671928"/>
            <a:ext cx="4379287" cy="302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99" fill="hold"/>
                                        <p:tgtEl>
                                          <p:spTgt spid="9"/>
                                        </p:tgtEl>
                                      </p:cBhvr>
                                    </p:cmd>
                                  </p:childTnLst>
                                </p:cTn>
                              </p:par>
                              <p:par>
                                <p:cTn id="7" presetID="1" presetClass="mediacall" presetSubtype="0" fill="hold" nodeType="withEffect">
                                  <p:stCondLst>
                                    <p:cond delay="0"/>
                                  </p:stCondLst>
                                  <p:childTnLst>
                                    <p:cmd type="call" cmd="playFrom(0.0)">
                                      <p:cBhvr>
                                        <p:cTn id="8" dur="595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9"/>
                                        </p:tgtEl>
                                      </p:cBhvr>
                                    </p:cmd>
                                  </p:childTnLst>
                                </p:cTn>
                              </p:par>
                            </p:childTnLst>
                          </p:cTn>
                        </p:par>
                      </p:childTnLst>
                    </p:cTn>
                  </p:par>
                </p:childTnLst>
              </p:cTn>
              <p:nextCondLst>
                <p:cond evt="onClick" delay="0">
                  <p:tgtEl>
                    <p:spTgt spid="9"/>
                  </p:tgtEl>
                </p:cond>
              </p:nextCondLst>
            </p:seq>
            <p:video>
              <p:cMediaNode vol="80000" mute="1">
                <p:cTn id="14" repeatCount="indefinite" fill="hold" display="0">
                  <p:stCondLst>
                    <p:cond delay="indefinite"/>
                  </p:stCondLst>
                </p:cTn>
                <p:tgtEl>
                  <p:spTgt spid="9"/>
                </p:tgtEl>
              </p:cMediaNode>
            </p:video>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80000" mute="1">
                <p:cTn id="20" repeatCount="indefinite"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12</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816475" y="6867142"/>
            <a:ext cx="8327525" cy="1384995"/>
          </a:xfrm>
          <a:prstGeom prst="rect">
            <a:avLst/>
          </a:prstGeom>
          <a:noFill/>
        </p:spPr>
        <p:txBody>
          <a:bodyPr wrap="square" rtlCol="0">
            <a:spAutoFit/>
          </a:bodyPr>
          <a:lstStyle/>
          <a:p>
            <a:pPr algn="ctr"/>
            <a:r>
              <a:rPr lang="en-US" sz="4200" i="1">
                <a:solidFill>
                  <a:schemeClr val="tx2">
                    <a:lumMod val="50000"/>
                  </a:schemeClr>
                </a:solidFill>
              </a:rPr>
              <a:t>Dự án PneUI </a:t>
            </a:r>
          </a:p>
          <a:p>
            <a:pPr algn="ctr"/>
            <a:r>
              <a:rPr lang="en-US" sz="4200" i="1">
                <a:solidFill>
                  <a:schemeClr val="tx2">
                    <a:lumMod val="50000"/>
                  </a:schemeClr>
                </a:solidFill>
              </a:rPr>
              <a:t>[Lining Yao</a:t>
            </a:r>
            <a:r>
              <a:rPr lang="fr-FR" sz="4200" i="1">
                <a:solidFill>
                  <a:schemeClr val="tx2">
                    <a:lumMod val="50000"/>
                  </a:schemeClr>
                </a:solidFill>
              </a:rPr>
              <a:t> và cộng s</a:t>
            </a:r>
            <a:r>
              <a:rPr lang="en-US" sz="4200" i="1">
                <a:solidFill>
                  <a:schemeClr val="tx2">
                    <a:lumMod val="50000"/>
                  </a:schemeClr>
                </a:solidFill>
              </a:rPr>
              <a:t>ự , </a:t>
            </a:r>
            <a:r>
              <a:rPr lang="fr-FR" sz="4200" i="1">
                <a:solidFill>
                  <a:schemeClr val="tx2">
                    <a:lumMod val="50000"/>
                  </a:schemeClr>
                </a:solidFill>
              </a:rPr>
              <a:t>2013]</a:t>
            </a:r>
            <a:endParaRPr lang="en-US" sz="4200" i="1">
              <a:solidFill>
                <a:schemeClr val="tx2">
                  <a:lumMod val="50000"/>
                </a:schemeClr>
              </a:solidFill>
            </a:endParaRPr>
          </a:p>
        </p:txBody>
      </p:sp>
      <p:pic>
        <p:nvPicPr>
          <p:cNvPr id="9" name="pneUI">
            <a:hlinkClick r:id="" action="ppaction://media"/>
            <a:extLst>
              <a:ext uri="{FF2B5EF4-FFF2-40B4-BE49-F238E27FC236}">
                <a16:creationId xmlns:a16="http://schemas.microsoft.com/office/drawing/2014/main" id="{529F3596-2151-42DA-A286-B5270D0BB91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03070" y="2646335"/>
            <a:ext cx="6730849" cy="4220807"/>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10" name="TextBox 9">
            <a:extLst>
              <a:ext uri="{FF2B5EF4-FFF2-40B4-BE49-F238E27FC236}">
                <a16:creationId xmlns:a16="http://schemas.microsoft.com/office/drawing/2014/main" id="{F25A0134-5DF7-481B-844C-11E3D0C343E0}"/>
              </a:ext>
            </a:extLst>
          </p:cNvPr>
          <p:cNvSpPr txBox="1"/>
          <p:nvPr/>
        </p:nvSpPr>
        <p:spPr>
          <a:xfrm>
            <a:off x="2460557" y="8888591"/>
            <a:ext cx="13366886" cy="892552"/>
          </a:xfrm>
          <a:prstGeom prst="rect">
            <a:avLst/>
          </a:prstGeom>
          <a:noFill/>
        </p:spPr>
        <p:txBody>
          <a:bodyPr wrap="square" rtlCol="0">
            <a:spAutoFit/>
          </a:bodyPr>
          <a:lstStyle/>
          <a:p>
            <a:r>
              <a:rPr lang="vi-VN" sz="5200">
                <a:solidFill>
                  <a:schemeClr val="tx2"/>
                </a:solidFill>
              </a:rPr>
              <a:t>Tương tác và có khả năng tái tạo đối tượng</a:t>
            </a:r>
          </a:p>
        </p:txBody>
      </p:sp>
      <p:pic>
        <p:nvPicPr>
          <p:cNvPr id="11" name="Picture 32" descr="Icon04">
            <a:extLst>
              <a:ext uri="{FF2B5EF4-FFF2-40B4-BE49-F238E27FC236}">
                <a16:creationId xmlns:a16="http://schemas.microsoft.com/office/drawing/2014/main" id="{9849283F-4275-4292-9E5F-BED124330CF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8690783"/>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690E10-1468-4A4E-A901-1309AEFBCD13}"/>
              </a:ext>
            </a:extLst>
          </p:cNvPr>
          <p:cNvSpPr txBox="1"/>
          <p:nvPr/>
        </p:nvSpPr>
        <p:spPr>
          <a:xfrm>
            <a:off x="2460556" y="10487450"/>
            <a:ext cx="14913043" cy="1692771"/>
          </a:xfrm>
          <a:prstGeom prst="rect">
            <a:avLst/>
          </a:prstGeom>
          <a:noFill/>
        </p:spPr>
        <p:txBody>
          <a:bodyPr wrap="square" rtlCol="0">
            <a:spAutoFit/>
          </a:bodyPr>
          <a:lstStyle/>
          <a:p>
            <a:r>
              <a:rPr lang="vi-VN" sz="5200">
                <a:solidFill>
                  <a:schemeClr val="tx2"/>
                </a:solidFill>
              </a:rPr>
              <a:t>Tương tác và có khả năng tái tạo </a:t>
            </a:r>
            <a:r>
              <a:rPr lang="en-US" sz="5200">
                <a:solidFill>
                  <a:schemeClr val="tx2"/>
                </a:solidFill>
              </a:rPr>
              <a:t>t</a:t>
            </a:r>
            <a:r>
              <a:rPr lang="vi-VN" sz="5200">
                <a:solidFill>
                  <a:schemeClr val="tx2"/>
                </a:solidFill>
              </a:rPr>
              <a:t>ư</a:t>
            </a:r>
            <a:r>
              <a:rPr lang="en-US" sz="5200">
                <a:solidFill>
                  <a:schemeClr val="tx2"/>
                </a:solidFill>
              </a:rPr>
              <a:t>ơng tác về mặt vật lý</a:t>
            </a:r>
            <a:endParaRPr lang="vi-VN" sz="5200">
              <a:solidFill>
                <a:schemeClr val="tx2"/>
              </a:solidFill>
            </a:endParaRPr>
          </a:p>
        </p:txBody>
      </p:sp>
      <p:pic>
        <p:nvPicPr>
          <p:cNvPr id="13" name="Picture 32" descr="Icon04">
            <a:extLst>
              <a:ext uri="{FF2B5EF4-FFF2-40B4-BE49-F238E27FC236}">
                <a16:creationId xmlns:a16="http://schemas.microsoft.com/office/drawing/2014/main" id="{2A61F8DD-42A2-440B-9679-BF206A0006B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201" y="10289642"/>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6550D46-16AB-4D92-A068-302BE6A489FE}"/>
              </a:ext>
            </a:extLst>
          </p:cNvPr>
          <p:cNvSpPr/>
          <p:nvPr/>
        </p:nvSpPr>
        <p:spPr>
          <a:xfrm>
            <a:off x="9441652" y="6818444"/>
            <a:ext cx="7378367" cy="1415772"/>
          </a:xfrm>
          <a:prstGeom prst="rect">
            <a:avLst/>
          </a:prstGeom>
        </p:spPr>
        <p:txBody>
          <a:bodyPr wrap="none">
            <a:spAutoFit/>
          </a:bodyPr>
          <a:lstStyle/>
          <a:p>
            <a:pPr algn="ctr"/>
            <a:r>
              <a:rPr lang="en-US">
                <a:solidFill>
                  <a:srgbClr val="4A4A4A"/>
                </a:solidFill>
                <a:latin typeface="OpenSansLightItalic"/>
              </a:rPr>
              <a:t>Dự án Materiable</a:t>
            </a:r>
          </a:p>
          <a:p>
            <a:pPr algn="ctr"/>
            <a:r>
              <a:rPr lang="en-US">
                <a:solidFill>
                  <a:srgbClr val="4A4A4A"/>
                </a:solidFill>
                <a:latin typeface="OpenSansLightItalic"/>
              </a:rPr>
              <a:t>[Ken Nakagaki và cộng sự, 2016]</a:t>
            </a:r>
            <a:endParaRPr lang="en-US" b="0" i="0" u="none" strike="noStrike">
              <a:solidFill>
                <a:srgbClr val="4A4A4A"/>
              </a:solidFill>
              <a:effectLst/>
              <a:latin typeface="OpenSansLightItalic"/>
            </a:endParaRPr>
          </a:p>
        </p:txBody>
      </p:sp>
      <p:pic>
        <p:nvPicPr>
          <p:cNvPr id="15" name="related_material">
            <a:hlinkClick r:id="" action="ppaction://media"/>
            <a:extLst>
              <a:ext uri="{FF2B5EF4-FFF2-40B4-BE49-F238E27FC236}">
                <a16:creationId xmlns:a16="http://schemas.microsoft.com/office/drawing/2014/main" id="{7A5B1C05-A7D0-4DC6-94C4-C55647735D7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441652" y="2643082"/>
            <a:ext cx="7438596" cy="4224060"/>
          </a:xfrm>
          <a:prstGeom prst="rect">
            <a:avLst/>
          </a:prstGeom>
        </p:spPr>
      </p:pic>
    </p:spTree>
    <p:extLst>
      <p:ext uri="{BB962C8B-B14F-4D97-AF65-F5344CB8AC3E}">
        <p14:creationId xmlns:p14="http://schemas.microsoft.com/office/powerpoint/2010/main" val="351847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50" fill="hold"/>
                                        <p:tgtEl>
                                          <p:spTgt spid="9"/>
                                        </p:tgtEl>
                                      </p:cBhvr>
                                    </p:cmd>
                                  </p:childTnLst>
                                </p:cTn>
                              </p:par>
                              <p:par>
                                <p:cTn id="7" presetID="1" presetClass="mediacall" presetSubtype="0" fill="hold" nodeType="withEffect">
                                  <p:stCondLst>
                                    <p:cond delay="0"/>
                                  </p:stCondLst>
                                  <p:childTnLst>
                                    <p:cmd type="call" cmd="playFrom(0.0)">
                                      <p:cBhvr>
                                        <p:cTn id="8" dur="710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5"/>
                </p:tgtEl>
              </p:cMediaNode>
            </p:video>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13</a:t>
            </a:fld>
            <a:endParaRPr lang="en-US" sz="2800"/>
          </a:p>
        </p:txBody>
      </p:sp>
      <p:sp>
        <p:nvSpPr>
          <p:cNvPr id="14" name="TextBox 13">
            <a:extLst>
              <a:ext uri="{FF2B5EF4-FFF2-40B4-BE49-F238E27FC236}">
                <a16:creationId xmlns:a16="http://schemas.microsoft.com/office/drawing/2014/main" id="{D57DA954-DA56-4F6A-9FA3-2335C6EB9C5C}"/>
              </a:ext>
            </a:extLst>
          </p:cNvPr>
          <p:cNvSpPr txBox="1"/>
          <p:nvPr/>
        </p:nvSpPr>
        <p:spPr>
          <a:xfrm>
            <a:off x="377847" y="7185259"/>
            <a:ext cx="8327525" cy="2031325"/>
          </a:xfrm>
          <a:prstGeom prst="rect">
            <a:avLst/>
          </a:prstGeom>
          <a:noFill/>
        </p:spPr>
        <p:txBody>
          <a:bodyPr wrap="square" rtlCol="0">
            <a:spAutoFit/>
          </a:bodyPr>
          <a:lstStyle/>
          <a:p>
            <a:pPr algn="ctr"/>
            <a:r>
              <a:rPr lang="en-US" sz="4200" i="1">
                <a:solidFill>
                  <a:schemeClr val="tx2">
                    <a:lumMod val="50000"/>
                  </a:schemeClr>
                </a:solidFill>
              </a:rPr>
              <a:t>Dự án Tangible Views for Information Visualization </a:t>
            </a:r>
          </a:p>
          <a:p>
            <a:pPr algn="ctr"/>
            <a:r>
              <a:rPr lang="en-US" sz="4200" i="1">
                <a:solidFill>
                  <a:schemeClr val="tx2">
                    <a:lumMod val="50000"/>
                  </a:schemeClr>
                </a:solidFill>
              </a:rPr>
              <a:t>[Martin Spindler và cộng sự, </a:t>
            </a:r>
            <a:r>
              <a:rPr lang="fr-FR" sz="4200" i="1">
                <a:solidFill>
                  <a:schemeClr val="tx2">
                    <a:lumMod val="50000"/>
                  </a:schemeClr>
                </a:solidFill>
              </a:rPr>
              <a:t>2010]</a:t>
            </a:r>
            <a:endParaRPr lang="en-US" sz="4200" i="1">
              <a:solidFill>
                <a:schemeClr val="tx2">
                  <a:lumMod val="50000"/>
                </a:schemeClr>
              </a:solidFill>
            </a:endParaRPr>
          </a:p>
        </p:txBody>
      </p:sp>
      <p:sp>
        <p:nvSpPr>
          <p:cNvPr id="10" name="TextBox 9">
            <a:extLst>
              <a:ext uri="{FF2B5EF4-FFF2-40B4-BE49-F238E27FC236}">
                <a16:creationId xmlns:a16="http://schemas.microsoft.com/office/drawing/2014/main" id="{F25A0134-5DF7-481B-844C-11E3D0C343E0}"/>
              </a:ext>
            </a:extLst>
          </p:cNvPr>
          <p:cNvSpPr txBox="1"/>
          <p:nvPr/>
        </p:nvSpPr>
        <p:spPr>
          <a:xfrm>
            <a:off x="1949314" y="10257864"/>
            <a:ext cx="13366886" cy="892552"/>
          </a:xfrm>
          <a:prstGeom prst="rect">
            <a:avLst/>
          </a:prstGeom>
          <a:noFill/>
        </p:spPr>
        <p:txBody>
          <a:bodyPr wrap="square" rtlCol="0">
            <a:spAutoFit/>
          </a:bodyPr>
          <a:lstStyle/>
          <a:p>
            <a:r>
              <a:rPr lang="en-US" sz="5200">
                <a:solidFill>
                  <a:schemeClr val="tx2">
                    <a:lumMod val="50000"/>
                  </a:schemeClr>
                </a:solidFill>
              </a:rPr>
              <a:t>H</a:t>
            </a:r>
            <a:r>
              <a:rPr lang="vi-VN" sz="5200">
                <a:solidFill>
                  <a:schemeClr val="tx2">
                    <a:lumMod val="50000"/>
                  </a:schemeClr>
                </a:solidFill>
              </a:rPr>
              <a:t>ỗ trợ mang thông tin ra khỏi vùng tương tác </a:t>
            </a:r>
          </a:p>
        </p:txBody>
      </p:sp>
      <p:sp>
        <p:nvSpPr>
          <p:cNvPr id="12" name="TextBox 11">
            <a:extLst>
              <a:ext uri="{FF2B5EF4-FFF2-40B4-BE49-F238E27FC236}">
                <a16:creationId xmlns:a16="http://schemas.microsoft.com/office/drawing/2014/main" id="{9F690E10-1468-4A4E-A901-1309AEFBCD13}"/>
              </a:ext>
            </a:extLst>
          </p:cNvPr>
          <p:cNvSpPr txBox="1"/>
          <p:nvPr/>
        </p:nvSpPr>
        <p:spPr>
          <a:xfrm>
            <a:off x="2003071" y="12149105"/>
            <a:ext cx="14913043" cy="892552"/>
          </a:xfrm>
          <a:prstGeom prst="rect">
            <a:avLst/>
          </a:prstGeom>
          <a:noFill/>
        </p:spPr>
        <p:txBody>
          <a:bodyPr wrap="square" rtlCol="0">
            <a:spAutoFit/>
          </a:bodyPr>
          <a:lstStyle/>
          <a:p>
            <a:r>
              <a:rPr lang="en-US" sz="5200">
                <a:solidFill>
                  <a:schemeClr val="tx2">
                    <a:lumMod val="50000"/>
                  </a:schemeClr>
                </a:solidFill>
              </a:rPr>
              <a:t>Hỗ trợ chia sẻ thông tin</a:t>
            </a:r>
            <a:endParaRPr lang="vi-VN" sz="5200">
              <a:solidFill>
                <a:schemeClr val="tx2">
                  <a:lumMod val="50000"/>
                </a:schemeClr>
              </a:solidFill>
            </a:endParaRPr>
          </a:p>
        </p:txBody>
      </p:sp>
      <p:pic>
        <p:nvPicPr>
          <p:cNvPr id="5" name="tangible_view">
            <a:hlinkClick r:id="" action="ppaction://media"/>
            <a:extLst>
              <a:ext uri="{FF2B5EF4-FFF2-40B4-BE49-F238E27FC236}">
                <a16:creationId xmlns:a16="http://schemas.microsoft.com/office/drawing/2014/main" id="{DC98A0F2-5B01-451B-8739-FAE8719A89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5757" y="2178222"/>
            <a:ext cx="7733576" cy="4915545"/>
          </a:xfrm>
          <a:prstGeom prst="rect">
            <a:avLst/>
          </a:prstGeom>
        </p:spPr>
      </p:pic>
      <p:pic>
        <p:nvPicPr>
          <p:cNvPr id="17" name="Picture 32" descr="Icon04">
            <a:extLst>
              <a:ext uri="{FF2B5EF4-FFF2-40B4-BE49-F238E27FC236}">
                <a16:creationId xmlns:a16="http://schemas.microsoft.com/office/drawing/2014/main" id="{27CCB381-5050-4C7F-92F9-4634F2DA627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19716" y="2333503"/>
            <a:ext cx="950388" cy="95038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314ED7F-E28A-4673-8686-2809E7FFC1FA}"/>
              </a:ext>
            </a:extLst>
          </p:cNvPr>
          <p:cNvSpPr txBox="1"/>
          <p:nvPr/>
        </p:nvSpPr>
        <p:spPr>
          <a:xfrm>
            <a:off x="9490870" y="2354136"/>
            <a:ext cx="7882729" cy="892552"/>
          </a:xfrm>
          <a:prstGeom prst="rect">
            <a:avLst/>
          </a:prstGeom>
          <a:noFill/>
        </p:spPr>
        <p:txBody>
          <a:bodyPr wrap="square" rtlCol="0">
            <a:spAutoFit/>
          </a:bodyPr>
          <a:lstStyle/>
          <a:p>
            <a:r>
              <a:rPr lang="en-US" sz="5200">
                <a:solidFill>
                  <a:schemeClr val="tx2">
                    <a:lumMod val="50000"/>
                  </a:schemeClr>
                </a:solidFill>
              </a:rPr>
              <a:t>Khung nhìn t</a:t>
            </a:r>
            <a:r>
              <a:rPr lang="vi-VN" sz="5200">
                <a:solidFill>
                  <a:schemeClr val="tx2">
                    <a:lumMod val="50000"/>
                  </a:schemeClr>
                </a:solidFill>
              </a:rPr>
              <a:t>ư</a:t>
            </a:r>
            <a:r>
              <a:rPr lang="en-US" sz="5200">
                <a:solidFill>
                  <a:schemeClr val="tx2">
                    <a:lumMod val="50000"/>
                  </a:schemeClr>
                </a:solidFill>
              </a:rPr>
              <a:t>ơng tác đ</a:t>
            </a:r>
            <a:r>
              <a:rPr lang="vi-VN" sz="5200">
                <a:solidFill>
                  <a:schemeClr val="tx2">
                    <a:lumMod val="50000"/>
                  </a:schemeClr>
                </a:solidFill>
              </a:rPr>
              <a:t>ư</a:t>
            </a:r>
            <a:r>
              <a:rPr lang="en-US" sz="5200">
                <a:solidFill>
                  <a:schemeClr val="tx2">
                    <a:lumMod val="50000"/>
                  </a:schemeClr>
                </a:solidFill>
              </a:rPr>
              <a:t>ợc</a:t>
            </a:r>
          </a:p>
        </p:txBody>
      </p:sp>
      <p:pic>
        <p:nvPicPr>
          <p:cNvPr id="19" name="Picture 32" descr="Icon04">
            <a:extLst>
              <a:ext uri="{FF2B5EF4-FFF2-40B4-BE49-F238E27FC236}">
                <a16:creationId xmlns:a16="http://schemas.microsoft.com/office/drawing/2014/main" id="{AB30D1EC-0CDE-4FBC-A7E5-AC46DBC88E4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1350" y="3739528"/>
            <a:ext cx="950388" cy="95038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7A421B0-3A1B-4B47-B959-56D04A9744E4}"/>
              </a:ext>
            </a:extLst>
          </p:cNvPr>
          <p:cNvSpPr txBox="1"/>
          <p:nvPr/>
        </p:nvSpPr>
        <p:spPr>
          <a:xfrm>
            <a:off x="9522504" y="3760161"/>
            <a:ext cx="7882729" cy="892552"/>
          </a:xfrm>
          <a:prstGeom prst="rect">
            <a:avLst/>
          </a:prstGeom>
          <a:noFill/>
        </p:spPr>
        <p:txBody>
          <a:bodyPr wrap="square" rtlCol="0">
            <a:spAutoFit/>
          </a:bodyPr>
          <a:lstStyle/>
          <a:p>
            <a:r>
              <a:rPr lang="en-US" sz="5200">
                <a:solidFill>
                  <a:schemeClr val="tx2">
                    <a:lumMod val="50000"/>
                  </a:schemeClr>
                </a:solidFill>
              </a:rPr>
              <a:t>Hỗ trợ nhiều dạng t</a:t>
            </a:r>
            <a:r>
              <a:rPr lang="vi-VN" sz="5200">
                <a:solidFill>
                  <a:schemeClr val="tx2">
                    <a:lumMod val="50000"/>
                  </a:schemeClr>
                </a:solidFill>
              </a:rPr>
              <a:t>ư</a:t>
            </a:r>
            <a:r>
              <a:rPr lang="en-US" sz="5200">
                <a:solidFill>
                  <a:schemeClr val="tx2">
                    <a:lumMod val="50000"/>
                  </a:schemeClr>
                </a:solidFill>
              </a:rPr>
              <a:t>ơng tác</a:t>
            </a:r>
          </a:p>
        </p:txBody>
      </p:sp>
      <p:pic>
        <p:nvPicPr>
          <p:cNvPr id="21" name="Picture 32" descr="Icon04">
            <a:extLst>
              <a:ext uri="{FF2B5EF4-FFF2-40B4-BE49-F238E27FC236}">
                <a16:creationId xmlns:a16="http://schemas.microsoft.com/office/drawing/2014/main" id="{D42FB423-35A6-44E2-A8E7-72FF4366ED9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1350" y="5119784"/>
            <a:ext cx="950388" cy="9503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BB53BAC-2AA6-4875-86B8-8D953CB90ED5}"/>
              </a:ext>
            </a:extLst>
          </p:cNvPr>
          <p:cNvSpPr txBox="1"/>
          <p:nvPr/>
        </p:nvSpPr>
        <p:spPr>
          <a:xfrm>
            <a:off x="9522504" y="5140417"/>
            <a:ext cx="7882729" cy="1692771"/>
          </a:xfrm>
          <a:prstGeom prst="rect">
            <a:avLst/>
          </a:prstGeom>
          <a:noFill/>
        </p:spPr>
        <p:txBody>
          <a:bodyPr wrap="square" rtlCol="0">
            <a:spAutoFit/>
          </a:bodyPr>
          <a:lstStyle/>
          <a:p>
            <a:r>
              <a:rPr lang="en-US" sz="5200">
                <a:solidFill>
                  <a:schemeClr val="tx2">
                    <a:lumMod val="50000"/>
                  </a:schemeClr>
                </a:solidFill>
              </a:rPr>
              <a:t>Định vị khung nhìn trên tổng thể mặt bàn</a:t>
            </a:r>
          </a:p>
        </p:txBody>
      </p:sp>
      <p:pic>
        <p:nvPicPr>
          <p:cNvPr id="25" name="Picture 24">
            <a:extLst>
              <a:ext uri="{FF2B5EF4-FFF2-40B4-BE49-F238E27FC236}">
                <a16:creationId xmlns:a16="http://schemas.microsoft.com/office/drawing/2014/main" id="{875B8073-7A60-491A-BA10-1C83CDE1DC3E}"/>
              </a:ext>
            </a:extLst>
          </p:cNvPr>
          <p:cNvPicPr>
            <a:picLocks noChangeAspect="1"/>
          </p:cNvPicPr>
          <p:nvPr/>
        </p:nvPicPr>
        <p:blipFill>
          <a:blip r:embed="rId7"/>
          <a:stretch>
            <a:fillRect/>
          </a:stretch>
        </p:blipFill>
        <p:spPr>
          <a:xfrm>
            <a:off x="431604" y="9744391"/>
            <a:ext cx="1571467" cy="1697184"/>
          </a:xfrm>
          <a:prstGeom prst="rect">
            <a:avLst/>
          </a:prstGeom>
        </p:spPr>
      </p:pic>
      <p:pic>
        <p:nvPicPr>
          <p:cNvPr id="26" name="Picture 25">
            <a:extLst>
              <a:ext uri="{FF2B5EF4-FFF2-40B4-BE49-F238E27FC236}">
                <a16:creationId xmlns:a16="http://schemas.microsoft.com/office/drawing/2014/main" id="{8515DEB9-DD90-49AD-AF4E-416267A23789}"/>
              </a:ext>
            </a:extLst>
          </p:cNvPr>
          <p:cNvPicPr>
            <a:picLocks noChangeAspect="1"/>
          </p:cNvPicPr>
          <p:nvPr/>
        </p:nvPicPr>
        <p:blipFill>
          <a:blip r:embed="rId7"/>
          <a:stretch>
            <a:fillRect/>
          </a:stretch>
        </p:blipFill>
        <p:spPr>
          <a:xfrm>
            <a:off x="431604" y="11593975"/>
            <a:ext cx="1571467" cy="1697184"/>
          </a:xfrm>
          <a:prstGeom prst="rect">
            <a:avLst/>
          </a:prstGeom>
        </p:spPr>
      </p:pic>
    </p:spTree>
    <p:extLst>
      <p:ext uri="{BB962C8B-B14F-4D97-AF65-F5344CB8AC3E}">
        <p14:creationId xmlns:p14="http://schemas.microsoft.com/office/powerpoint/2010/main" val="373281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7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repeatCount="indefinite"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childTnLst>
        </p:cTn>
      </p:par>
    </p:tnLst>
    <p:bldLst>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14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3" y="1"/>
            <a:ext cx="1" cy="5442786"/>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1743783" y="1960990"/>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1538718" y="2731785"/>
            <a:ext cx="17877028"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Các vấn đề và giải pháp về </a:t>
            </a:r>
          </a:p>
          <a:p>
            <a:r>
              <a:rPr lang="en-US">
                <a:solidFill>
                  <a:schemeClr val="tx1">
                    <a:lumMod val="75000"/>
                  </a:schemeClr>
                </a:solidFill>
              </a:rPr>
              <a:t>kỹ thuật</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1538718" y="7783899"/>
            <a:ext cx="13588071" cy="831087"/>
            <a:chOff x="0" y="-3001"/>
            <a:chExt cx="13588071" cy="831087"/>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5" y="-3001"/>
              <a:ext cx="12446156"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Các kỹ thuật trong giai đoạn đầu tìm hiểu</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1538720" y="10161752"/>
            <a:ext cx="13117806" cy="828086"/>
            <a:chOff x="1021151" y="9437850"/>
            <a:chExt cx="13117806"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59146"/>
              <a:ext cx="11975892" cy="733149"/>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t</a:t>
              </a:r>
              <a:r>
                <a:rPr lang="vi-VN" sz="5200">
                  <a:solidFill>
                    <a:schemeClr val="tx1">
                      <a:lumMod val="75000"/>
                    </a:schemeClr>
                  </a:solidFill>
                </a:rPr>
                <a:t>ư</a:t>
              </a:r>
              <a:r>
                <a:rPr lang="en-US" sz="5200">
                  <a:solidFill>
                    <a:schemeClr val="tx1">
                      <a:lumMod val="75000"/>
                    </a:schemeClr>
                  </a:solidFill>
                </a:rPr>
                <a:t>ơng tác với Tangible views</a:t>
              </a:r>
              <a:endParaRPr sz="5200">
                <a:solidFill>
                  <a:schemeClr val="tx1">
                    <a:lumMod val="75000"/>
                  </a:schemeClr>
                </a:solidFill>
              </a:endParaRPr>
            </a:p>
          </p:txBody>
        </p:sp>
      </p:grpSp>
    </p:spTree>
    <p:extLst>
      <p:ext uri="{BB962C8B-B14F-4D97-AF65-F5344CB8AC3E}">
        <p14:creationId xmlns:p14="http://schemas.microsoft.com/office/powerpoint/2010/main" val="3946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84653" y="792331"/>
            <a:ext cx="15118755" cy="1044513"/>
            <a:chOff x="1584653" y="792331"/>
            <a:chExt cx="1511875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84653" y="792331"/>
              <a:ext cx="15118755"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Các kỹ thuật trong giai đoạn đầu tìm hiểu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15</a:t>
            </a:fld>
            <a:endParaRPr lang="en-US" sz="2800"/>
          </a:p>
        </p:txBody>
      </p:sp>
      <p:pic>
        <p:nvPicPr>
          <p:cNvPr id="10" name="ARSandbox - Playing with sandbox">
            <a:hlinkClick r:id="" action="ppaction://media"/>
            <a:extLst>
              <a:ext uri="{FF2B5EF4-FFF2-40B4-BE49-F238E27FC236}">
                <a16:creationId xmlns:a16="http://schemas.microsoft.com/office/drawing/2014/main" id="{CEFE8920-2818-4D27-8F40-9EF2CB37ABA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9326460" y="7901880"/>
            <a:ext cx="8556645" cy="47981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Tangible_dessert">
            <a:hlinkClick r:id="" action="ppaction://media"/>
            <a:extLst>
              <a:ext uri="{FF2B5EF4-FFF2-40B4-BE49-F238E27FC236}">
                <a16:creationId xmlns:a16="http://schemas.microsoft.com/office/drawing/2014/main" id="{2CB4A1BD-C913-4CDA-8FC8-6F58907A32D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b="8579"/>
          <a:stretch/>
        </p:blipFill>
        <p:spPr>
          <a:xfrm rot="10800000">
            <a:off x="404896" y="7901880"/>
            <a:ext cx="8556645" cy="47981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8" descr="Kết quả hình ảnh cho question">
            <a:extLst>
              <a:ext uri="{FF2B5EF4-FFF2-40B4-BE49-F238E27FC236}">
                <a16:creationId xmlns:a16="http://schemas.microsoft.com/office/drawing/2014/main" id="{8E8E0921-2DAD-4B0D-AF64-9589BDD09C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0664" y="2788955"/>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73D4BA1-A31D-4CEA-A862-7FF3C5EF7487}"/>
              </a:ext>
            </a:extLst>
          </p:cNvPr>
          <p:cNvSpPr/>
          <p:nvPr/>
        </p:nvSpPr>
        <p:spPr>
          <a:xfrm>
            <a:off x="2621319" y="3312193"/>
            <a:ext cx="10227030" cy="892552"/>
          </a:xfrm>
          <a:prstGeom prst="rect">
            <a:avLst/>
          </a:prstGeom>
        </p:spPr>
        <p:txBody>
          <a:bodyPr wrap="none">
            <a:spAutoFit/>
          </a:bodyPr>
          <a:lstStyle/>
          <a:p>
            <a:r>
              <a:rPr lang="vi-VN" sz="5200">
                <a:solidFill>
                  <a:schemeClr val="tx1">
                    <a:lumMod val="50000"/>
                  </a:schemeClr>
                </a:solidFill>
                <a:latin typeface="Calibri" panose="020F0502020204030204" pitchFamily="34" charset="0"/>
                <a:ea typeface="MS Mincho" panose="02020609040205080304" pitchFamily="49" charset="-128"/>
                <a:cs typeface="Calibri" panose="020F0502020204030204" pitchFamily="34" charset="0"/>
              </a:rPr>
              <a:t>Tăng cường thông tin lên vật thể thật</a:t>
            </a:r>
          </a:p>
        </p:txBody>
      </p:sp>
      <p:pic>
        <p:nvPicPr>
          <p:cNvPr id="14" name="Picture 8" descr="Kết quả hình ảnh cho question">
            <a:extLst>
              <a:ext uri="{FF2B5EF4-FFF2-40B4-BE49-F238E27FC236}">
                <a16:creationId xmlns:a16="http://schemas.microsoft.com/office/drawing/2014/main" id="{C01CE009-096B-4865-BD61-278F519173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0664" y="5010741"/>
            <a:ext cx="1380655" cy="17543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FAA1442-4923-40CA-97E4-3431B5CD1BC5}"/>
              </a:ext>
            </a:extLst>
          </p:cNvPr>
          <p:cNvSpPr/>
          <p:nvPr/>
        </p:nvSpPr>
        <p:spPr>
          <a:xfrm>
            <a:off x="2621319" y="5533979"/>
            <a:ext cx="9746643" cy="892552"/>
          </a:xfrm>
          <a:prstGeom prst="rect">
            <a:avLst/>
          </a:prstGeom>
        </p:spPr>
        <p:txBody>
          <a:bodyPr wrap="none">
            <a:spAutoFit/>
          </a:bodyPr>
          <a:lstStyle/>
          <a:p>
            <a:r>
              <a:rPr lang="vi-VN" sz="5200">
                <a:solidFill>
                  <a:schemeClr val="tx1">
                    <a:lumMod val="50000"/>
                  </a:schemeClr>
                </a:solidFill>
                <a:latin typeface="Calibri" panose="020F0502020204030204" pitchFamily="34" charset="0"/>
                <a:ea typeface="MS Mincho" panose="02020609040205080304" pitchFamily="49" charset="-128"/>
                <a:cs typeface="Calibri" panose="020F0502020204030204" pitchFamily="34" charset="0"/>
              </a:rPr>
              <a:t>Tương tác trực tiếp vào môi trường</a:t>
            </a:r>
          </a:p>
        </p:txBody>
      </p:sp>
    </p:spTree>
    <p:extLst>
      <p:ext uri="{BB962C8B-B14F-4D97-AF65-F5344CB8AC3E}">
        <p14:creationId xmlns:p14="http://schemas.microsoft.com/office/powerpoint/2010/main" val="3228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393" fill="hold"/>
                                        <p:tgtEl>
                                          <p:spTgt spid="10"/>
                                        </p:tgtEl>
                                      </p:cBhvr>
                                    </p:cmd>
                                  </p:childTnLst>
                                </p:cTn>
                              </p:par>
                              <p:par>
                                <p:cTn id="7" presetID="1" presetClass="mediacall" presetSubtype="0" fill="hold" nodeType="withEffect">
                                  <p:stCondLst>
                                    <p:cond delay="0"/>
                                  </p:stCondLst>
                                  <p:childTnLst>
                                    <p:cmd type="call" cmd="playFrom(0.0)">
                                      <p:cBhvr>
                                        <p:cTn id="8" dur="3856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0" mute="1">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0" mute="1">
                <p:cTn id="20" repeatCount="indefinite" fill="hold" display="0">
                  <p:stCondLst>
                    <p:cond delay="indefinite"/>
                  </p:stCondLst>
                </p:cTn>
                <p:tgtEl>
                  <p:spTgt spid="11"/>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10429" y="792331"/>
            <a:ext cx="13667203" cy="1044513"/>
            <a:chOff x="2310429" y="792331"/>
            <a:chExt cx="1366720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10429" y="792331"/>
              <a:ext cx="13667203"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Tăng cường thông tin lên vật thể thật</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16</a:t>
            </a:fld>
            <a:endParaRPr lang="en-US" sz="2800"/>
          </a:p>
        </p:txBody>
      </p:sp>
      <p:pic>
        <p:nvPicPr>
          <p:cNvPr id="8" name="Picture 7">
            <a:extLst>
              <a:ext uri="{FF2B5EF4-FFF2-40B4-BE49-F238E27FC236}">
                <a16:creationId xmlns:a16="http://schemas.microsoft.com/office/drawing/2014/main" id="{E94A55DD-5D90-4324-A7C1-0268DADEFF03}"/>
              </a:ext>
            </a:extLst>
          </p:cNvPr>
          <p:cNvPicPr/>
          <p:nvPr/>
        </p:nvPicPr>
        <p:blipFill>
          <a:blip r:embed="rId3"/>
          <a:stretch>
            <a:fillRect/>
          </a:stretch>
        </p:blipFill>
        <p:spPr>
          <a:xfrm>
            <a:off x="2474015" y="5668352"/>
            <a:ext cx="13339970" cy="4980815"/>
          </a:xfrm>
          <a:prstGeom prst="rect">
            <a:avLst/>
          </a:prstGeom>
        </p:spPr>
      </p:pic>
      <p:sp>
        <p:nvSpPr>
          <p:cNvPr id="9" name="TextBox 8">
            <a:extLst>
              <a:ext uri="{FF2B5EF4-FFF2-40B4-BE49-F238E27FC236}">
                <a16:creationId xmlns:a16="http://schemas.microsoft.com/office/drawing/2014/main" id="{DC912951-A8AD-466B-953E-348FA3C3FD4A}"/>
              </a:ext>
            </a:extLst>
          </p:cNvPr>
          <p:cNvSpPr txBox="1"/>
          <p:nvPr/>
        </p:nvSpPr>
        <p:spPr>
          <a:xfrm>
            <a:off x="1114426" y="2364046"/>
            <a:ext cx="15630524" cy="1692771"/>
          </a:xfrm>
          <a:prstGeom prst="rect">
            <a:avLst/>
          </a:prstGeom>
          <a:noFill/>
        </p:spPr>
        <p:txBody>
          <a:bodyPr wrap="square" rtlCol="0">
            <a:spAutoFit/>
          </a:bodyPr>
          <a:lstStyle/>
          <a:p>
            <a:pPr marL="685800" indent="-685800" algn="just">
              <a:buFont typeface="Wingdings" panose="05000000000000000000" pitchFamily="2" charset="2"/>
              <a:buChar char="q"/>
            </a:pPr>
            <a:r>
              <a:rPr lang="en-US" sz="5200" dirty="0" err="1">
                <a:solidFill>
                  <a:schemeClr val="tx1">
                    <a:lumMod val="50000"/>
                  </a:schemeClr>
                </a:solidFill>
                <a:latin typeface="+mj-lt"/>
                <a:ea typeface="MS Mincho" panose="02020609040205080304" pitchFamily="49" charset="-128"/>
              </a:rPr>
              <a:t>Kỹ</a:t>
            </a:r>
            <a:r>
              <a:rPr lang="en-US" sz="5200" dirty="0">
                <a:solidFill>
                  <a:schemeClr val="tx1">
                    <a:lumMod val="50000"/>
                  </a:schemeClr>
                </a:solidFill>
                <a:latin typeface="+mj-lt"/>
                <a:ea typeface="MS Mincho" panose="02020609040205080304" pitchFamily="49" charset="-128"/>
              </a:rPr>
              <a:t> </a:t>
            </a:r>
            <a:r>
              <a:rPr lang="en-US" sz="5200" err="1">
                <a:solidFill>
                  <a:schemeClr val="tx1">
                    <a:lumMod val="50000"/>
                  </a:schemeClr>
                </a:solidFill>
                <a:latin typeface="+mj-lt"/>
                <a:ea typeface="MS Mincho" panose="02020609040205080304" pitchFamily="49" charset="-128"/>
              </a:rPr>
              <a:t>thuật</a:t>
            </a:r>
            <a:r>
              <a:rPr lang="en-US" sz="5200">
                <a:solidFill>
                  <a:schemeClr val="tx1">
                    <a:lumMod val="50000"/>
                  </a:schemeClr>
                </a:solidFill>
                <a:latin typeface="+mj-lt"/>
                <a:ea typeface="MS Mincho" panose="02020609040205080304" pitchFamily="49" charset="-128"/>
              </a:rPr>
              <a:t> chính: trình </a:t>
            </a:r>
            <a:r>
              <a:rPr lang="en-US" sz="5200" dirty="0" err="1">
                <a:solidFill>
                  <a:schemeClr val="tx1">
                    <a:lumMod val="50000"/>
                  </a:schemeClr>
                </a:solidFill>
                <a:latin typeface="+mj-lt"/>
                <a:ea typeface="MS Mincho" panose="02020609040205080304" pitchFamily="49" charset="-128"/>
              </a:rPr>
              <a:t>chiếu</a:t>
            </a:r>
            <a:r>
              <a:rPr lang="en-US" sz="5200" dirty="0">
                <a:solidFill>
                  <a:schemeClr val="tx1">
                    <a:lumMod val="50000"/>
                  </a:schemeClr>
                </a:solidFill>
                <a:latin typeface="+mj-lt"/>
                <a:ea typeface="MS Mincho" panose="02020609040205080304" pitchFamily="49" charset="-128"/>
              </a:rPr>
              <a:t> </a:t>
            </a:r>
            <a:r>
              <a:rPr lang="en-US" sz="5200">
                <a:solidFill>
                  <a:schemeClr val="tx1">
                    <a:lumMod val="50000"/>
                  </a:schemeClr>
                </a:solidFill>
                <a:latin typeface="+mj-lt"/>
                <a:ea typeface="MS Mincho" panose="02020609040205080304" pitchFamily="49" charset="-128"/>
              </a:rPr>
              <a:t>so khớp trên vật thể thật (</a:t>
            </a:r>
            <a:r>
              <a:rPr lang="en-US" sz="5200" dirty="0">
                <a:solidFill>
                  <a:schemeClr val="tx1">
                    <a:lumMod val="50000"/>
                  </a:schemeClr>
                </a:solidFill>
                <a:latin typeface="+mj-lt"/>
                <a:ea typeface="MS Mincho" panose="02020609040205080304" pitchFamily="49" charset="-128"/>
              </a:rPr>
              <a:t>3D projection mapping). </a:t>
            </a:r>
          </a:p>
        </p:txBody>
      </p:sp>
      <p:sp>
        <p:nvSpPr>
          <p:cNvPr id="5" name="TextBox 4">
            <a:extLst>
              <a:ext uri="{FF2B5EF4-FFF2-40B4-BE49-F238E27FC236}">
                <a16:creationId xmlns:a16="http://schemas.microsoft.com/office/drawing/2014/main" id="{4A312BA8-48EC-4E41-AE5E-B0F8EF46AE36}"/>
              </a:ext>
            </a:extLst>
          </p:cNvPr>
          <p:cNvSpPr txBox="1"/>
          <p:nvPr/>
        </p:nvSpPr>
        <p:spPr>
          <a:xfrm>
            <a:off x="2227607" y="10780510"/>
            <a:ext cx="13832785" cy="2077492"/>
          </a:xfrm>
          <a:prstGeom prst="rect">
            <a:avLst/>
          </a:prstGeom>
          <a:noFill/>
        </p:spPr>
        <p:txBody>
          <a:bodyPr wrap="square" rtlCol="0">
            <a:spAutoFit/>
          </a:bodyPr>
          <a:lstStyle/>
          <a:p>
            <a:pPr algn="ctr"/>
            <a:r>
              <a:rPr lang="fr-FR" i="1">
                <a:solidFill>
                  <a:schemeClr val="tx2">
                    <a:lumMod val="50000"/>
                  </a:schemeClr>
                </a:solidFill>
              </a:rPr>
              <a:t>Đối tượng chiếu màu trắng (trái), Đối tượng được chiếu hoa văn phụ thuộc vào vị trí và góc nhìn của người xem (giữa và phải) </a:t>
            </a:r>
            <a:r>
              <a:rPr lang="fr-FR" sz="4400" b="1" i="1">
                <a:solidFill>
                  <a:schemeClr val="tx2">
                    <a:lumMod val="50000"/>
                  </a:schemeClr>
                </a:solidFill>
              </a:rPr>
              <a:t>[của O. Bimber and R. Raskar]</a:t>
            </a:r>
            <a:endParaRPr lang="en-US" b="1" i="1">
              <a:solidFill>
                <a:schemeClr val="tx2">
                  <a:lumMod val="50000"/>
                </a:schemeClr>
              </a:solidFill>
            </a:endParaRPr>
          </a:p>
        </p:txBody>
      </p:sp>
    </p:spTree>
    <p:extLst>
      <p:ext uri="{BB962C8B-B14F-4D97-AF65-F5344CB8AC3E}">
        <p14:creationId xmlns:p14="http://schemas.microsoft.com/office/powerpoint/2010/main" val="119702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310418" y="792331"/>
            <a:ext cx="13667204" cy="1044513"/>
            <a:chOff x="2310418" y="792331"/>
            <a:chExt cx="13667204"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310418" y="792331"/>
              <a:ext cx="136672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Tăng c</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 thông tin lên vật thể thật</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17</a:t>
            </a:fld>
            <a:endParaRPr lang="en-US" sz="2800"/>
          </a:p>
        </p:txBody>
      </p:sp>
      <p:grpSp>
        <p:nvGrpSpPr>
          <p:cNvPr id="8" name="Group 7">
            <a:extLst>
              <a:ext uri="{FF2B5EF4-FFF2-40B4-BE49-F238E27FC236}">
                <a16:creationId xmlns:a16="http://schemas.microsoft.com/office/drawing/2014/main" id="{6D14F57B-AF82-4294-8FB7-B4448BA1AB1F}"/>
              </a:ext>
            </a:extLst>
          </p:cNvPr>
          <p:cNvGrpSpPr>
            <a:grpSpLocks noChangeAspect="1"/>
          </p:cNvGrpSpPr>
          <p:nvPr/>
        </p:nvGrpSpPr>
        <p:grpSpPr bwMode="auto">
          <a:xfrm>
            <a:off x="167781" y="2662602"/>
            <a:ext cx="9752840" cy="8071096"/>
            <a:chOff x="507" y="1182"/>
            <a:chExt cx="3091" cy="2558"/>
          </a:xfrm>
        </p:grpSpPr>
        <p:sp>
          <p:nvSpPr>
            <p:cNvPr id="9" name="AutoShape 3">
              <a:extLst>
                <a:ext uri="{FF2B5EF4-FFF2-40B4-BE49-F238E27FC236}">
                  <a16:creationId xmlns:a16="http://schemas.microsoft.com/office/drawing/2014/main" id="{454FCF2C-0869-4E0F-92B0-AB878D4F5C7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8EA533DB-0123-444B-BEC7-EB27C68BA22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6">
              <a:extLst>
                <a:ext uri="{FF2B5EF4-FFF2-40B4-BE49-F238E27FC236}">
                  <a16:creationId xmlns:a16="http://schemas.microsoft.com/office/drawing/2014/main" id="{EBB75050-8416-4C1D-90A5-72EA5138C3BF}"/>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7">
              <a:extLst>
                <a:ext uri="{FF2B5EF4-FFF2-40B4-BE49-F238E27FC236}">
                  <a16:creationId xmlns:a16="http://schemas.microsoft.com/office/drawing/2014/main" id="{20947B8E-7B4E-45CF-9339-4DBBBE56C6ED}"/>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25FA9132-3B5B-4AA3-B733-78B5F3B74BB0}"/>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Oval 10">
              <a:extLst>
                <a:ext uri="{FF2B5EF4-FFF2-40B4-BE49-F238E27FC236}">
                  <a16:creationId xmlns:a16="http://schemas.microsoft.com/office/drawing/2014/main" id="{962A14EC-54A4-438A-9E56-6D856AF74B45}"/>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1">
              <a:extLst>
                <a:ext uri="{FF2B5EF4-FFF2-40B4-BE49-F238E27FC236}">
                  <a16:creationId xmlns:a16="http://schemas.microsoft.com/office/drawing/2014/main" id="{6977A49F-A9F5-47DF-B0C0-C9DD600141A4}"/>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pic>
        <p:nvPicPr>
          <p:cNvPr id="2" name="Tangible_dessert">
            <a:hlinkClick r:id="" action="ppaction://media"/>
            <a:extLst>
              <a:ext uri="{FF2B5EF4-FFF2-40B4-BE49-F238E27FC236}">
                <a16:creationId xmlns:a16="http://schemas.microsoft.com/office/drawing/2014/main" id="{2AFE49D0-3DD0-49F5-AB65-1F9611C6C1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579"/>
          <a:stretch/>
        </p:blipFill>
        <p:spPr>
          <a:xfrm rot="10800000">
            <a:off x="437277" y="3108929"/>
            <a:ext cx="9214338" cy="5302193"/>
          </a:xfrm>
          <a:prstGeom prst="rect">
            <a:avLst/>
          </a:prstGeom>
        </p:spPr>
      </p:pic>
      <p:sp>
        <p:nvSpPr>
          <p:cNvPr id="21" name="TextBox 20">
            <a:extLst>
              <a:ext uri="{FF2B5EF4-FFF2-40B4-BE49-F238E27FC236}">
                <a16:creationId xmlns:a16="http://schemas.microsoft.com/office/drawing/2014/main" id="{BA5C9A89-B676-4858-98F0-8FE19D8E533A}"/>
              </a:ext>
            </a:extLst>
          </p:cNvPr>
          <p:cNvSpPr txBox="1"/>
          <p:nvPr/>
        </p:nvSpPr>
        <p:spPr>
          <a:xfrm>
            <a:off x="11441336" y="2887263"/>
            <a:ext cx="6817494" cy="1692771"/>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 trên vật thật</a:t>
            </a:r>
          </a:p>
        </p:txBody>
      </p:sp>
      <p:sp>
        <p:nvSpPr>
          <p:cNvPr id="25" name="TextBox 24">
            <a:extLst>
              <a:ext uri="{FF2B5EF4-FFF2-40B4-BE49-F238E27FC236}">
                <a16:creationId xmlns:a16="http://schemas.microsoft.com/office/drawing/2014/main" id="{0A541BC5-FF90-42BB-9631-919FE8AD5B08}"/>
              </a:ext>
            </a:extLst>
          </p:cNvPr>
          <p:cNvSpPr txBox="1"/>
          <p:nvPr/>
        </p:nvSpPr>
        <p:spPr>
          <a:xfrm>
            <a:off x="11530019" y="8878220"/>
            <a:ext cx="6728811" cy="1692771"/>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Ánh xạ phù hợp với hình dạng vật thật</a:t>
            </a:r>
          </a:p>
        </p:txBody>
      </p:sp>
      <p:pic>
        <p:nvPicPr>
          <p:cNvPr id="19" name="Picture 32" descr="Icon04">
            <a:extLst>
              <a:ext uri="{FF2B5EF4-FFF2-40B4-BE49-F238E27FC236}">
                <a16:creationId xmlns:a16="http://schemas.microsoft.com/office/drawing/2014/main" id="{9F8A0D39-EE85-4EF2-B651-FB09E08B75E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425" y="2842801"/>
            <a:ext cx="1175111" cy="128816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8DB0EE-AF0F-438B-8CC2-DB9BC9C6EACB}"/>
              </a:ext>
            </a:extLst>
          </p:cNvPr>
          <p:cNvSpPr txBox="1"/>
          <p:nvPr/>
        </p:nvSpPr>
        <p:spPr>
          <a:xfrm>
            <a:off x="11559188" y="5818136"/>
            <a:ext cx="6728811" cy="249299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Tạo cảm giác tự nhiên của cảnh trên vật thể (góc chiếu 60-80)</a:t>
            </a:r>
          </a:p>
        </p:txBody>
      </p:sp>
      <p:pic>
        <p:nvPicPr>
          <p:cNvPr id="22" name="Picture 32" descr="Icon04">
            <a:extLst>
              <a:ext uri="{FF2B5EF4-FFF2-40B4-BE49-F238E27FC236}">
                <a16:creationId xmlns:a16="http://schemas.microsoft.com/office/drawing/2014/main" id="{2D708E17-A55F-451B-8B86-1052CB256B5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86962" y="5546177"/>
            <a:ext cx="1175111" cy="128816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F1066FC-F1E4-487E-B265-9A8A83AA32E1}"/>
              </a:ext>
            </a:extLst>
          </p:cNvPr>
          <p:cNvSpPr txBox="1"/>
          <p:nvPr/>
        </p:nvSpPr>
        <p:spPr>
          <a:xfrm>
            <a:off x="1956241" y="10756220"/>
            <a:ext cx="7964380" cy="769441"/>
          </a:xfrm>
          <a:prstGeom prst="rect">
            <a:avLst/>
          </a:prstGeom>
          <a:noFill/>
        </p:spPr>
        <p:txBody>
          <a:bodyPr wrap="square" rtlCol="0">
            <a:spAutoFit/>
          </a:bodyPr>
          <a:lstStyle/>
          <a:p>
            <a:r>
              <a:rPr lang="en-US" sz="4400" i="1">
                <a:solidFill>
                  <a:schemeClr val="tx2">
                    <a:lumMod val="50000"/>
                  </a:schemeClr>
                </a:solidFill>
              </a:rPr>
              <a:t>Demo thử nghiệm của nhóm</a:t>
            </a:r>
          </a:p>
        </p:txBody>
      </p:sp>
      <p:pic>
        <p:nvPicPr>
          <p:cNvPr id="24" name="Picture 32" descr="Icon04">
            <a:extLst>
              <a:ext uri="{FF2B5EF4-FFF2-40B4-BE49-F238E27FC236}">
                <a16:creationId xmlns:a16="http://schemas.microsoft.com/office/drawing/2014/main" id="{739EA7FE-82D8-49EF-B1F0-683E46B7BE1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424" y="8945191"/>
            <a:ext cx="1175111"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3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trực tiếp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18</a:t>
            </a:fld>
            <a:endParaRPr lang="en-US" sz="2800"/>
          </a:p>
        </p:txBody>
      </p:sp>
      <p:pic>
        <p:nvPicPr>
          <p:cNvPr id="1026" name="Picture 2" descr="Kết quả hình ảnh cho sandbox augmented reality">
            <a:extLst>
              <a:ext uri="{FF2B5EF4-FFF2-40B4-BE49-F238E27FC236}">
                <a16:creationId xmlns:a16="http://schemas.microsoft.com/office/drawing/2014/main" id="{BF4511E5-6C28-4A28-B05B-466D6F5F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61" y="2151135"/>
            <a:ext cx="9317441" cy="10134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C5DC7E-029A-411E-B913-A456EED08970}"/>
              </a:ext>
            </a:extLst>
          </p:cNvPr>
          <p:cNvPicPr>
            <a:picLocks noChangeAspect="1"/>
          </p:cNvPicPr>
          <p:nvPr/>
        </p:nvPicPr>
        <p:blipFill>
          <a:blip r:embed="rId4"/>
          <a:stretch>
            <a:fillRect/>
          </a:stretch>
        </p:blipFill>
        <p:spPr>
          <a:xfrm>
            <a:off x="10598307" y="2126656"/>
            <a:ext cx="6775293" cy="48179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4402CF97-D10D-42FB-BD71-50B7CC4D8183}"/>
              </a:ext>
            </a:extLst>
          </p:cNvPr>
          <p:cNvPicPr>
            <a:picLocks noChangeAspect="1"/>
          </p:cNvPicPr>
          <p:nvPr/>
        </p:nvPicPr>
        <p:blipFill>
          <a:blip r:embed="rId5"/>
          <a:stretch>
            <a:fillRect/>
          </a:stretch>
        </p:blipFill>
        <p:spPr>
          <a:xfrm>
            <a:off x="10598307" y="7246178"/>
            <a:ext cx="6775293" cy="50423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EB40418C-4605-448D-9A9A-19A660FA67F2}"/>
              </a:ext>
            </a:extLst>
          </p:cNvPr>
          <p:cNvSpPr txBox="1"/>
          <p:nvPr/>
        </p:nvSpPr>
        <p:spPr>
          <a:xfrm>
            <a:off x="4880581" y="12390289"/>
            <a:ext cx="10484478" cy="754053"/>
          </a:xfrm>
          <a:prstGeom prst="rect">
            <a:avLst/>
          </a:prstGeom>
          <a:noFill/>
        </p:spPr>
        <p:txBody>
          <a:bodyPr wrap="square" rtlCol="0">
            <a:spAutoFit/>
          </a:bodyPr>
          <a:lstStyle/>
          <a:p>
            <a:r>
              <a:rPr lang="en-US" i="1">
                <a:solidFill>
                  <a:schemeClr val="tx2">
                    <a:lumMod val="50000"/>
                  </a:schemeClr>
                </a:solidFill>
              </a:rPr>
              <a:t>Dự án SandShape  </a:t>
            </a:r>
            <a:r>
              <a:rPr lang="en-US" b="1" i="1">
                <a:solidFill>
                  <a:schemeClr val="tx2">
                    <a:lumMod val="50000"/>
                  </a:schemeClr>
                </a:solidFill>
              </a:rPr>
              <a:t>[của MIT Media Lab 2003]</a:t>
            </a:r>
          </a:p>
        </p:txBody>
      </p:sp>
    </p:spTree>
    <p:extLst>
      <p:ext uri="{BB962C8B-B14F-4D97-AF65-F5344CB8AC3E}">
        <p14:creationId xmlns:p14="http://schemas.microsoft.com/office/powerpoint/2010/main" val="10676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88503" y="733337"/>
            <a:ext cx="13111025" cy="1103507"/>
            <a:chOff x="2588503" y="733337"/>
            <a:chExt cx="13111025"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588503" y="733337"/>
              <a:ext cx="1311102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trực tiếp vào môi tr</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ờng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19</a:t>
            </a:fld>
            <a:endParaRPr lang="en-US" sz="2800"/>
          </a:p>
        </p:txBody>
      </p:sp>
      <p:grpSp>
        <p:nvGrpSpPr>
          <p:cNvPr id="9" name="Group 8">
            <a:extLst>
              <a:ext uri="{FF2B5EF4-FFF2-40B4-BE49-F238E27FC236}">
                <a16:creationId xmlns:a16="http://schemas.microsoft.com/office/drawing/2014/main" id="{A3B53784-8363-4BBA-B9B8-4E55CA01F806}"/>
              </a:ext>
            </a:extLst>
          </p:cNvPr>
          <p:cNvGrpSpPr>
            <a:grpSpLocks noChangeAspect="1"/>
          </p:cNvGrpSpPr>
          <p:nvPr/>
        </p:nvGrpSpPr>
        <p:grpSpPr bwMode="auto">
          <a:xfrm>
            <a:off x="513419" y="2638299"/>
            <a:ext cx="9421073" cy="7796537"/>
            <a:chOff x="507" y="1182"/>
            <a:chExt cx="3091" cy="2558"/>
          </a:xfrm>
        </p:grpSpPr>
        <p:sp>
          <p:nvSpPr>
            <p:cNvPr id="10" name="AutoShape 3">
              <a:extLst>
                <a:ext uri="{FF2B5EF4-FFF2-40B4-BE49-F238E27FC236}">
                  <a16:creationId xmlns:a16="http://schemas.microsoft.com/office/drawing/2014/main" id="{CC2A0B9A-9913-4563-BE64-4061F6C293D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F3F9DFE7-5E9F-4E07-9CF1-11EEDE78CDDA}"/>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2" name="Freeform 6">
              <a:extLst>
                <a:ext uri="{FF2B5EF4-FFF2-40B4-BE49-F238E27FC236}">
                  <a16:creationId xmlns:a16="http://schemas.microsoft.com/office/drawing/2014/main" id="{167FA8A2-FAAD-4C5D-86BC-B6F087515DBE}"/>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3" name="Freeform 7">
              <a:extLst>
                <a:ext uri="{FF2B5EF4-FFF2-40B4-BE49-F238E27FC236}">
                  <a16:creationId xmlns:a16="http://schemas.microsoft.com/office/drawing/2014/main" id="{6ABD934A-1605-4D45-A6E2-8B2599A9BCD4}"/>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4" name="Freeform 9">
              <a:extLst>
                <a:ext uri="{FF2B5EF4-FFF2-40B4-BE49-F238E27FC236}">
                  <a16:creationId xmlns:a16="http://schemas.microsoft.com/office/drawing/2014/main" id="{DD4FDDE7-DAE5-4FA8-A704-D30EEC0F2A0B}"/>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5" name="Oval 10">
              <a:extLst>
                <a:ext uri="{FF2B5EF4-FFF2-40B4-BE49-F238E27FC236}">
                  <a16:creationId xmlns:a16="http://schemas.microsoft.com/office/drawing/2014/main" id="{88FEEA2B-4B0B-431D-9964-0EE5BA05EA12}"/>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sp>
          <p:nvSpPr>
            <p:cNvPr id="16" name="Oval 11">
              <a:extLst>
                <a:ext uri="{FF2B5EF4-FFF2-40B4-BE49-F238E27FC236}">
                  <a16:creationId xmlns:a16="http://schemas.microsoft.com/office/drawing/2014/main" id="{CA4505C3-412C-42E8-AA0C-907A34060E18}"/>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solidFill>
                  <a:prstClr val="black"/>
                </a:solidFill>
                <a:latin typeface="Arial" panose="020B0604020202020204" pitchFamily="34" charset="0"/>
                <a:cs typeface="Arial" panose="020B0604020202020204" pitchFamily="34" charset="0"/>
              </a:endParaRPr>
            </a:p>
          </p:txBody>
        </p:sp>
      </p:grpSp>
      <p:sp>
        <p:nvSpPr>
          <p:cNvPr id="18" name="TextBox 17">
            <a:extLst>
              <a:ext uri="{FF2B5EF4-FFF2-40B4-BE49-F238E27FC236}">
                <a16:creationId xmlns:a16="http://schemas.microsoft.com/office/drawing/2014/main" id="{0DD0F396-2BDC-44EF-8A20-C5696E204532}"/>
              </a:ext>
            </a:extLst>
          </p:cNvPr>
          <p:cNvSpPr txBox="1"/>
          <p:nvPr/>
        </p:nvSpPr>
        <p:spPr>
          <a:xfrm>
            <a:off x="11835326" y="3030810"/>
            <a:ext cx="6082210" cy="1754326"/>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Tăng c</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ờng hiển thị thông tin</a:t>
            </a:r>
          </a:p>
        </p:txBody>
      </p:sp>
      <p:sp>
        <p:nvSpPr>
          <p:cNvPr id="22" name="TextBox 21">
            <a:extLst>
              <a:ext uri="{FF2B5EF4-FFF2-40B4-BE49-F238E27FC236}">
                <a16:creationId xmlns:a16="http://schemas.microsoft.com/office/drawing/2014/main" id="{5B70EF57-22C6-4262-8964-F2E9FFD54337}"/>
              </a:ext>
            </a:extLst>
          </p:cNvPr>
          <p:cNvSpPr txBox="1"/>
          <p:nvPr/>
        </p:nvSpPr>
        <p:spPr>
          <a:xfrm>
            <a:off x="11821913" y="5278934"/>
            <a:ext cx="5444070" cy="923330"/>
          </a:xfrm>
          <a:prstGeom prst="rect">
            <a:avLst/>
          </a:prstGeom>
          <a:noFill/>
        </p:spPr>
        <p:txBody>
          <a:bodyPr wrap="square" rtlCol="0">
            <a:spAutoFit/>
          </a:bodyPr>
          <a:lstStyle/>
          <a:p>
            <a:r>
              <a:rPr lang="en-US" sz="5200">
                <a:solidFill>
                  <a:schemeClr val="tx1">
                    <a:lumMod val="50000"/>
                  </a:schemeClr>
                </a:solidFill>
                <a:latin typeface="+mj-lt"/>
                <a:ea typeface="MS Mincho" panose="02020609040205080304" pitchFamily="49" charset="-128"/>
              </a:rPr>
              <a:t>Có tính t</a:t>
            </a:r>
            <a:r>
              <a:rPr lang="vi-VN" sz="5200">
                <a:solidFill>
                  <a:schemeClr val="tx1">
                    <a:lumMod val="50000"/>
                  </a:schemeClr>
                </a:solidFill>
                <a:latin typeface="+mj-lt"/>
                <a:ea typeface="MS Mincho" panose="02020609040205080304" pitchFamily="49" charset="-128"/>
              </a:rPr>
              <a:t>ư</a:t>
            </a:r>
            <a:r>
              <a:rPr lang="en-US" sz="5200">
                <a:solidFill>
                  <a:schemeClr val="tx1">
                    <a:lumMod val="50000"/>
                  </a:schemeClr>
                </a:solidFill>
                <a:latin typeface="+mj-lt"/>
                <a:ea typeface="MS Mincho" panose="02020609040205080304" pitchFamily="49" charset="-128"/>
              </a:rPr>
              <a:t>ơng tác</a:t>
            </a:r>
          </a:p>
        </p:txBody>
      </p:sp>
      <p:pic>
        <p:nvPicPr>
          <p:cNvPr id="20" name="Picture 32" descr="Icon04">
            <a:extLst>
              <a:ext uri="{FF2B5EF4-FFF2-40B4-BE49-F238E27FC236}">
                <a16:creationId xmlns:a16="http://schemas.microsoft.com/office/drawing/2014/main" id="{D42F6079-093B-4DC1-A2E3-1307898264D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0339" y="2838590"/>
            <a:ext cx="1288169" cy="12881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descr="Icon04">
            <a:extLst>
              <a:ext uri="{FF2B5EF4-FFF2-40B4-BE49-F238E27FC236}">
                <a16:creationId xmlns:a16="http://schemas.microsoft.com/office/drawing/2014/main" id="{5822E981-3472-4E09-A13C-8F3F4EC4FD7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0339" y="5120857"/>
            <a:ext cx="1288169" cy="12881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FEBDCAD-7BA1-4B09-8527-C18A6AC6FFD4}"/>
              </a:ext>
            </a:extLst>
          </p:cNvPr>
          <p:cNvSpPr txBox="1"/>
          <p:nvPr/>
        </p:nvSpPr>
        <p:spPr>
          <a:xfrm>
            <a:off x="701747" y="10581570"/>
            <a:ext cx="9421073" cy="769441"/>
          </a:xfrm>
          <a:prstGeom prst="rect">
            <a:avLst/>
          </a:prstGeom>
          <a:noFill/>
        </p:spPr>
        <p:txBody>
          <a:bodyPr wrap="square" rtlCol="0">
            <a:spAutoFit/>
          </a:bodyPr>
          <a:lstStyle/>
          <a:p>
            <a:r>
              <a:rPr lang="en-US" sz="4400" i="1">
                <a:solidFill>
                  <a:schemeClr val="tx2">
                    <a:lumMod val="50000"/>
                  </a:schemeClr>
                </a:solidFill>
              </a:rPr>
              <a:t>T</a:t>
            </a:r>
            <a:r>
              <a:rPr lang="vi-VN" sz="4400" i="1">
                <a:solidFill>
                  <a:schemeClr val="tx2">
                    <a:lumMod val="50000"/>
                  </a:schemeClr>
                </a:solidFill>
              </a:rPr>
              <a:t>ư</a:t>
            </a:r>
            <a:r>
              <a:rPr lang="en-US" sz="4400" i="1">
                <a:solidFill>
                  <a:schemeClr val="tx2">
                    <a:lumMod val="50000"/>
                  </a:schemeClr>
                </a:solidFill>
              </a:rPr>
              <a:t>ơng tác tạo địa hình ứng với độ sâu</a:t>
            </a:r>
          </a:p>
        </p:txBody>
      </p:sp>
      <p:pic>
        <p:nvPicPr>
          <p:cNvPr id="24" name="ARSandbox - Playing with sandbox">
            <a:hlinkClick r:id="" action="ppaction://media"/>
            <a:extLst>
              <a:ext uri="{FF2B5EF4-FFF2-40B4-BE49-F238E27FC236}">
                <a16:creationId xmlns:a16="http://schemas.microsoft.com/office/drawing/2014/main" id="{74717D76-A01D-43C4-A5DB-FD1761EBAC0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10800000">
            <a:off x="972315" y="3153839"/>
            <a:ext cx="8565140" cy="4928163"/>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69178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393"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vol="0" mute="1">
                <p:cTn id="12" repeatCount="indefinite" fill="hold" display="0">
                  <p:stCondLst>
                    <p:cond delay="indefinite"/>
                  </p:stCondLst>
                </p:cTn>
                <p:tgtEl>
                  <p:spTgt spid="2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7273F-F6CA-4D43-BF50-AF95E1C1CAFA}"/>
              </a:ext>
            </a:extLst>
          </p:cNvPr>
          <p:cNvSpPr/>
          <p:nvPr/>
        </p:nvSpPr>
        <p:spPr>
          <a:xfrm>
            <a:off x="0" y="0"/>
            <a:ext cx="18288000" cy="1402080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a:t>
            </a:fld>
            <a:endParaRPr lang="en-US" sz="2800"/>
          </a:p>
        </p:txBody>
      </p:sp>
      <p:pic>
        <p:nvPicPr>
          <p:cNvPr id="5" name="Trailerv4">
            <a:hlinkClick r:id="" action="ppaction://media"/>
            <a:extLst>
              <a:ext uri="{FF2B5EF4-FFF2-40B4-BE49-F238E27FC236}">
                <a16:creationId xmlns:a16="http://schemas.microsoft.com/office/drawing/2014/main" id="{2E300D2A-2BDE-4164-90F6-9359BC867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30523"/>
            <a:ext cx="18288000" cy="10254954"/>
          </a:xfrm>
          <a:prstGeom prst="rect">
            <a:avLst/>
          </a:prstGeom>
        </p:spPr>
      </p:pic>
    </p:spTree>
    <p:extLst>
      <p:ext uri="{BB962C8B-B14F-4D97-AF65-F5344CB8AC3E}">
        <p14:creationId xmlns:p14="http://schemas.microsoft.com/office/powerpoint/2010/main" val="61093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090338" y="821828"/>
            <a:ext cx="14107388" cy="1015016"/>
            <a:chOff x="2090338" y="821828"/>
            <a:chExt cx="14107388"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090338" y="821828"/>
              <a:ext cx="14107388"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Hệ thống tương tác với Tangible views</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20</a:t>
            </a:fld>
            <a:endParaRPr lang="en-US" sz="2800"/>
          </a:p>
        </p:txBody>
      </p:sp>
      <p:pic>
        <p:nvPicPr>
          <p:cNvPr id="35" name="Picture 8" descr="Kết quả hình ảnh cho question">
            <a:extLst>
              <a:ext uri="{FF2B5EF4-FFF2-40B4-BE49-F238E27FC236}">
                <a16:creationId xmlns:a16="http://schemas.microsoft.com/office/drawing/2014/main" id="{B862C441-D225-4F3D-96F2-4F868C3BD8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5491" y="7870755"/>
            <a:ext cx="1061280" cy="12043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Kết quả hình ảnh cho question">
            <a:extLst>
              <a:ext uri="{FF2B5EF4-FFF2-40B4-BE49-F238E27FC236}">
                <a16:creationId xmlns:a16="http://schemas.microsoft.com/office/drawing/2014/main" id="{D1ECCE9B-41BC-448E-A8CD-710E79FED9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5491" y="9716695"/>
            <a:ext cx="1061280" cy="120439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descr="Kết quả hình ảnh cho question">
            <a:extLst>
              <a:ext uri="{FF2B5EF4-FFF2-40B4-BE49-F238E27FC236}">
                <a16:creationId xmlns:a16="http://schemas.microsoft.com/office/drawing/2014/main" id="{9EEBFAA5-304C-4030-BD66-25E192F955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5491" y="11562635"/>
            <a:ext cx="1061280" cy="1204391"/>
          </a:xfrm>
          <a:prstGeom prst="rect">
            <a:avLst/>
          </a:prstGeom>
          <a:noFill/>
          <a:extLst>
            <a:ext uri="{909E8E84-426E-40DD-AFC4-6F175D3DCCD1}">
              <a14:hiddenFill xmlns:a14="http://schemas.microsoft.com/office/drawing/2010/main">
                <a:solidFill>
                  <a:srgbClr val="FFFFFF"/>
                </a:solidFill>
              </a14:hiddenFill>
            </a:ext>
          </a:extLst>
        </p:spPr>
      </p:pic>
      <p:pic>
        <p:nvPicPr>
          <p:cNvPr id="2" name="intro_tangibleviews">
            <a:hlinkClick r:id="" action="ppaction://media"/>
            <a:extLst>
              <a:ext uri="{FF2B5EF4-FFF2-40B4-BE49-F238E27FC236}">
                <a16:creationId xmlns:a16="http://schemas.microsoft.com/office/drawing/2014/main" id="{48044BD5-BB6A-4646-ACC3-3AE68811CA3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9144000" y="2500960"/>
            <a:ext cx="8500702" cy="4781645"/>
          </a:xfrm>
          <a:prstGeom prst="rect">
            <a:avLst/>
          </a:prstGeom>
        </p:spPr>
      </p:pic>
      <p:sp>
        <p:nvSpPr>
          <p:cNvPr id="5" name="TextBox 4">
            <a:extLst>
              <a:ext uri="{FF2B5EF4-FFF2-40B4-BE49-F238E27FC236}">
                <a16:creationId xmlns:a16="http://schemas.microsoft.com/office/drawing/2014/main" id="{74433AD6-0936-4613-ABE8-06A1C7BEDDB8}"/>
              </a:ext>
            </a:extLst>
          </p:cNvPr>
          <p:cNvSpPr txBox="1"/>
          <p:nvPr/>
        </p:nvSpPr>
        <p:spPr>
          <a:xfrm>
            <a:off x="2963346" y="8103661"/>
            <a:ext cx="7738730" cy="892552"/>
          </a:xfrm>
          <a:prstGeom prst="rect">
            <a:avLst/>
          </a:prstGeom>
          <a:noFill/>
        </p:spPr>
        <p:txBody>
          <a:bodyPr wrap="square" rtlCol="0">
            <a:spAutoFit/>
          </a:bodyPr>
          <a:lstStyle/>
          <a:p>
            <a:r>
              <a:rPr lang="en-US" sz="5200">
                <a:solidFill>
                  <a:schemeClr val="tx2">
                    <a:lumMod val="50000"/>
                  </a:schemeClr>
                </a:solidFill>
              </a:rPr>
              <a:t>Cấu trúc phần cứng</a:t>
            </a:r>
          </a:p>
        </p:txBody>
      </p:sp>
      <p:sp>
        <p:nvSpPr>
          <p:cNvPr id="69" name="TextBox 68">
            <a:extLst>
              <a:ext uri="{FF2B5EF4-FFF2-40B4-BE49-F238E27FC236}">
                <a16:creationId xmlns:a16="http://schemas.microsoft.com/office/drawing/2014/main" id="{56B00BC8-9F27-4F7E-8291-31C5C4D74F39}"/>
              </a:ext>
            </a:extLst>
          </p:cNvPr>
          <p:cNvSpPr txBox="1"/>
          <p:nvPr/>
        </p:nvSpPr>
        <p:spPr>
          <a:xfrm>
            <a:off x="2963348" y="11791407"/>
            <a:ext cx="7738730" cy="892552"/>
          </a:xfrm>
          <a:prstGeom prst="rect">
            <a:avLst/>
          </a:prstGeom>
          <a:noFill/>
        </p:spPr>
        <p:txBody>
          <a:bodyPr wrap="square" rtlCol="0">
            <a:spAutoFit/>
          </a:bodyPr>
          <a:lstStyle/>
          <a:p>
            <a:r>
              <a:rPr lang="en-US" sz="5200">
                <a:solidFill>
                  <a:schemeClr val="tx2">
                    <a:lumMod val="50000"/>
                  </a:schemeClr>
                </a:solidFill>
              </a:rPr>
              <a:t>Căn chỉnh tọa độ t</a:t>
            </a:r>
            <a:r>
              <a:rPr lang="vi-VN" sz="5200">
                <a:solidFill>
                  <a:schemeClr val="tx2">
                    <a:lumMod val="50000"/>
                  </a:schemeClr>
                </a:solidFill>
              </a:rPr>
              <a:t>ư</a:t>
            </a:r>
            <a:r>
              <a:rPr lang="en-US" sz="5200">
                <a:solidFill>
                  <a:schemeClr val="tx2">
                    <a:lumMod val="50000"/>
                  </a:schemeClr>
                </a:solidFill>
              </a:rPr>
              <a:t>ơng tác </a:t>
            </a:r>
          </a:p>
        </p:txBody>
      </p:sp>
      <p:sp>
        <p:nvSpPr>
          <p:cNvPr id="70" name="TextBox 69">
            <a:extLst>
              <a:ext uri="{FF2B5EF4-FFF2-40B4-BE49-F238E27FC236}">
                <a16:creationId xmlns:a16="http://schemas.microsoft.com/office/drawing/2014/main" id="{3F8B1C32-51B6-459B-AA2B-EE577C764099}"/>
              </a:ext>
            </a:extLst>
          </p:cNvPr>
          <p:cNvSpPr txBox="1"/>
          <p:nvPr/>
        </p:nvSpPr>
        <p:spPr>
          <a:xfrm>
            <a:off x="2963347" y="9941863"/>
            <a:ext cx="7738730" cy="892552"/>
          </a:xfrm>
          <a:prstGeom prst="rect">
            <a:avLst/>
          </a:prstGeom>
          <a:noFill/>
        </p:spPr>
        <p:txBody>
          <a:bodyPr wrap="square" rtlCol="0">
            <a:spAutoFit/>
          </a:bodyPr>
          <a:lstStyle/>
          <a:p>
            <a:r>
              <a:rPr lang="en-US" sz="5200">
                <a:solidFill>
                  <a:schemeClr val="tx2">
                    <a:lumMod val="50000"/>
                  </a:schemeClr>
                </a:solidFill>
              </a:rPr>
              <a:t>Kỹ thuật nhận dạng vật thể</a:t>
            </a:r>
          </a:p>
        </p:txBody>
      </p:sp>
      <p:pic>
        <p:nvPicPr>
          <p:cNvPr id="71" name="ARSandbox - Playing with sandbox">
            <a:hlinkClick r:id="" action="ppaction://media"/>
            <a:extLst>
              <a:ext uri="{FF2B5EF4-FFF2-40B4-BE49-F238E27FC236}">
                <a16:creationId xmlns:a16="http://schemas.microsoft.com/office/drawing/2014/main" id="{F33E8B82-A741-4F45-89B0-8E08F16011A7}"/>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0800000" flipH="1">
            <a:off x="1590992" y="4835810"/>
            <a:ext cx="3991433" cy="22381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2" name="Tangible_dessert">
            <a:hlinkClick r:id="" action="ppaction://media"/>
            <a:extLst>
              <a:ext uri="{FF2B5EF4-FFF2-40B4-BE49-F238E27FC236}">
                <a16:creationId xmlns:a16="http://schemas.microsoft.com/office/drawing/2014/main" id="{23CBA287-E828-4F8B-BF68-0EEA8AE291EA}"/>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2"/>
          <a:srcRect b="8579"/>
          <a:stretch/>
        </p:blipFill>
        <p:spPr>
          <a:xfrm rot="10800000" flipH="1">
            <a:off x="1590991" y="2462266"/>
            <a:ext cx="3991433" cy="22381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Arrow: Right 7">
            <a:extLst>
              <a:ext uri="{FF2B5EF4-FFF2-40B4-BE49-F238E27FC236}">
                <a16:creationId xmlns:a16="http://schemas.microsoft.com/office/drawing/2014/main" id="{085A5EEB-327C-4128-A685-4A4116C63B68}"/>
              </a:ext>
            </a:extLst>
          </p:cNvPr>
          <p:cNvSpPr/>
          <p:nvPr/>
        </p:nvSpPr>
        <p:spPr>
          <a:xfrm>
            <a:off x="6676945" y="4402681"/>
            <a:ext cx="1586753" cy="703500"/>
          </a:xfrm>
          <a:prstGeom prst="rightArrow">
            <a:avLst/>
          </a:prstGeom>
          <a:solidFill>
            <a:schemeClr val="tx2">
              <a:lumMod val="75000"/>
            </a:schemeClr>
          </a:solid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360473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568" fill="hold"/>
                                        <p:tgtEl>
                                          <p:spTgt spid="72"/>
                                        </p:tgtEl>
                                      </p:cBhvr>
                                    </p:cmd>
                                  </p:childTnLst>
                                </p:cTn>
                              </p:par>
                              <p:par>
                                <p:cTn id="7" presetID="1" presetClass="mediacall" presetSubtype="0" fill="hold" nodeType="withEffect">
                                  <p:stCondLst>
                                    <p:cond delay="0"/>
                                  </p:stCondLst>
                                  <p:childTnLst>
                                    <p:cmd type="call" cmd="playFrom(0.0)">
                                      <p:cBhvr>
                                        <p:cTn id="8" dur="31393" fill="hold"/>
                                        <p:tgtEl>
                                          <p:spTgt spid="71"/>
                                        </p:tgtEl>
                                      </p:cBhvr>
                                    </p:cmd>
                                  </p:childTnLst>
                                </p:cTn>
                              </p:par>
                              <p:par>
                                <p:cTn id="9" presetID="1" presetClass="mediacall" presetSubtype="0" fill="hold" nodeType="withEffect">
                                  <p:stCondLst>
                                    <p:cond delay="0"/>
                                  </p:stCondLst>
                                  <p:childTnLst>
                                    <p:cmd type="call" cmd="playFrom(0.0)">
                                      <p:cBhvr>
                                        <p:cTn id="10"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repeatCount="indefinite" fill="hold" display="0">
                  <p:stCondLst>
                    <p:cond delay="indefinite"/>
                  </p:stCondLst>
                </p:cTn>
                <p:tgtEl>
                  <p:spTgt spid="72"/>
                </p:tgtEl>
              </p:cMediaNode>
            </p:video>
            <p:seq concurrent="1" nextAc="seek">
              <p:cTn id="12" restart="whenNotActive" fill="hold" evtFilter="cancelBubble" nodeType="interactiveSeq">
                <p:stCondLst>
                  <p:cond evt="onClick" delay="0">
                    <p:tgtEl>
                      <p:spTgt spid="7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72"/>
                                        </p:tgtEl>
                                      </p:cBhvr>
                                    </p:cmd>
                                  </p:childTnLst>
                                </p:cTn>
                              </p:par>
                            </p:childTnLst>
                          </p:cTn>
                        </p:par>
                      </p:childTnLst>
                    </p:cTn>
                  </p:par>
                </p:childTnLst>
              </p:cTn>
              <p:nextCondLst>
                <p:cond evt="onClick" delay="0">
                  <p:tgtEl>
                    <p:spTgt spid="72"/>
                  </p:tgtEl>
                </p:cond>
              </p:nextCondLst>
            </p:seq>
            <p:video>
              <p:cMediaNode vol="0">
                <p:cTn id="17" repeatCount="indefinite" fill="hold" display="0">
                  <p:stCondLst>
                    <p:cond delay="indefinite"/>
                  </p:stCondLst>
                </p:cTn>
                <p:tgtEl>
                  <p:spTgt spid="71"/>
                </p:tgtEl>
              </p:cMediaNode>
            </p:video>
            <p:seq concurrent="1" nextAc="seek">
              <p:cTn id="18" restart="whenNotActive" fill="hold" evtFilter="cancelBubble" nodeType="interactiveSeq">
                <p:stCondLst>
                  <p:cond evt="onClick" delay="0">
                    <p:tgtEl>
                      <p:spTgt spid="7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71"/>
                                        </p:tgtEl>
                                      </p:cBhvr>
                                    </p:cmd>
                                  </p:childTnLst>
                                </p:cTn>
                              </p:par>
                            </p:childTnLst>
                          </p:cTn>
                        </p:par>
                      </p:childTnLst>
                    </p:cTn>
                  </p:par>
                </p:childTnLst>
              </p:cTn>
              <p:nextCondLst>
                <p:cond evt="onClick" delay="0">
                  <p:tgtEl>
                    <p:spTgt spid="71"/>
                  </p:tgtEl>
                </p:cond>
              </p:nextCondLst>
            </p:seq>
            <p:video>
              <p:cMediaNode vol="80000">
                <p:cTn id="23" repeatCount="indefinite" fill="hold" display="0">
                  <p:stCondLst>
                    <p:cond delay="indefinite"/>
                  </p:stCondLst>
                </p:cTn>
                <p:tgtEl>
                  <p:spTgt spid="2"/>
                </p:tgtEl>
              </p:cMediaNode>
            </p:video>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0" y="821828"/>
            <a:ext cx="7229864" cy="1015016"/>
            <a:chOff x="5529100"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0"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21</a:t>
            </a:fld>
            <a:endParaRPr lang="en-US" sz="2800"/>
          </a:p>
        </p:txBody>
      </p:sp>
      <p:grpSp>
        <p:nvGrpSpPr>
          <p:cNvPr id="37" name="Group 36">
            <a:extLst>
              <a:ext uri="{FF2B5EF4-FFF2-40B4-BE49-F238E27FC236}">
                <a16:creationId xmlns:a16="http://schemas.microsoft.com/office/drawing/2014/main" id="{15696107-4F54-4170-A208-539DF2E4472A}"/>
              </a:ext>
            </a:extLst>
          </p:cNvPr>
          <p:cNvGrpSpPr/>
          <p:nvPr/>
        </p:nvGrpSpPr>
        <p:grpSpPr>
          <a:xfrm>
            <a:off x="4641837" y="2466165"/>
            <a:ext cx="13970386" cy="10649657"/>
            <a:chOff x="71882" y="954524"/>
            <a:chExt cx="6123624" cy="4668052"/>
          </a:xfrm>
        </p:grpSpPr>
        <p:cxnSp>
          <p:nvCxnSpPr>
            <p:cNvPr id="38" name="Straight Connector 37">
              <a:extLst>
                <a:ext uri="{FF2B5EF4-FFF2-40B4-BE49-F238E27FC236}">
                  <a16:creationId xmlns:a16="http://schemas.microsoft.com/office/drawing/2014/main" id="{E68A7BF8-B6C4-4158-B2F0-2783138D6EFE}"/>
                </a:ext>
              </a:extLst>
            </p:cNvPr>
            <p:cNvCxnSpPr>
              <a:cxnSpLocks/>
            </p:cNvCxnSpPr>
            <p:nvPr/>
          </p:nvCxnSpPr>
          <p:spPr>
            <a:xfrm flipH="1">
              <a:off x="2358455" y="3264222"/>
              <a:ext cx="848465" cy="1579646"/>
            </a:xfrm>
            <a:prstGeom prst="line">
              <a:avLst/>
            </a:prstGeom>
            <a:noFill/>
            <a:ln w="6350" cap="flat" cmpd="sng" algn="ctr">
              <a:solidFill>
                <a:sysClr val="windowText" lastClr="000000"/>
              </a:solidFill>
              <a:prstDash val="dash"/>
              <a:miter lim="800000"/>
            </a:ln>
            <a:effectLst/>
          </p:spPr>
        </p:cxnSp>
        <p:sp>
          <p:nvSpPr>
            <p:cNvPr id="39" name="Rectangle 38">
              <a:extLst>
                <a:ext uri="{FF2B5EF4-FFF2-40B4-BE49-F238E27FC236}">
                  <a16:creationId xmlns:a16="http://schemas.microsoft.com/office/drawing/2014/main" id="{9C43F150-2CD7-47EA-9155-90EDF315A0F1}"/>
                </a:ext>
              </a:extLst>
            </p:cNvPr>
            <p:cNvSpPr/>
            <p:nvPr/>
          </p:nvSpPr>
          <p:spPr>
            <a:xfrm>
              <a:off x="780167" y="1366224"/>
              <a:ext cx="56025" cy="1644254"/>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D0ADAA3-C110-435C-9123-A64D4A6CA02C}"/>
                </a:ext>
              </a:extLst>
            </p:cNvPr>
            <p:cNvSpPr/>
            <p:nvPr/>
          </p:nvSpPr>
          <p:spPr>
            <a:xfrm>
              <a:off x="3481488" y="2510102"/>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Parallelogram 40">
              <a:extLst>
                <a:ext uri="{FF2B5EF4-FFF2-40B4-BE49-F238E27FC236}">
                  <a16:creationId xmlns:a16="http://schemas.microsoft.com/office/drawing/2014/main" id="{CE8CBBF2-70F5-410C-9D94-FD1B83770F51}"/>
                </a:ext>
              </a:extLst>
            </p:cNvPr>
            <p:cNvSpPr/>
            <p:nvPr/>
          </p:nvSpPr>
          <p:spPr>
            <a:xfrm>
              <a:off x="560717" y="2510102"/>
              <a:ext cx="3125209" cy="806004"/>
            </a:xfrm>
            <a:prstGeom prst="parallelogram">
              <a:avLst>
                <a:gd name="adj" fmla="val 73653"/>
              </a:avLst>
            </a:prstGeom>
            <a:solidFill>
              <a:schemeClr val="bg2">
                <a:lumMod val="6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Parallelogram 41">
              <a:extLst>
                <a:ext uri="{FF2B5EF4-FFF2-40B4-BE49-F238E27FC236}">
                  <a16:creationId xmlns:a16="http://schemas.microsoft.com/office/drawing/2014/main" id="{73CE3B98-D577-47C5-8D20-C8A8A2CC9637}"/>
                </a:ext>
              </a:extLst>
            </p:cNvPr>
            <p:cNvSpPr/>
            <p:nvPr/>
          </p:nvSpPr>
          <p:spPr>
            <a:xfrm>
              <a:off x="550420" y="2446926"/>
              <a:ext cx="3125209" cy="806004"/>
            </a:xfrm>
            <a:prstGeom prst="parallelogram">
              <a:avLst>
                <a:gd name="adj" fmla="val 73653"/>
              </a:avLst>
            </a:prstGeom>
            <a:solidFill>
              <a:schemeClr val="bg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Parallelogram 42">
              <a:extLst>
                <a:ext uri="{FF2B5EF4-FFF2-40B4-BE49-F238E27FC236}">
                  <a16:creationId xmlns:a16="http://schemas.microsoft.com/office/drawing/2014/main" id="{077C7CAE-09B2-42CA-BF14-43E41051138F}"/>
                </a:ext>
              </a:extLst>
            </p:cNvPr>
            <p:cNvSpPr/>
            <p:nvPr/>
          </p:nvSpPr>
          <p:spPr>
            <a:xfrm>
              <a:off x="545606" y="2361424"/>
              <a:ext cx="3125209" cy="806004"/>
            </a:xfrm>
            <a:prstGeom prst="parallelogram">
              <a:avLst>
                <a:gd name="adj" fmla="val 73653"/>
              </a:avLst>
            </a:prstGeom>
            <a:solidFill>
              <a:schemeClr val="bg2">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9ECB97-87F0-446F-BFA5-B1D688649274}"/>
                </a:ext>
              </a:extLst>
            </p:cNvPr>
            <p:cNvSpPr/>
            <p:nvPr/>
          </p:nvSpPr>
          <p:spPr>
            <a:xfrm>
              <a:off x="571899"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082BF56-90D7-4FB5-9C85-58003569F013}"/>
                </a:ext>
              </a:extLst>
            </p:cNvPr>
            <p:cNvSpPr/>
            <p:nvPr/>
          </p:nvSpPr>
          <p:spPr>
            <a:xfrm>
              <a:off x="2898091" y="3316106"/>
              <a:ext cx="194132" cy="2306470"/>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C38C048-BEE2-4A18-B02C-371C2894FDA2}"/>
                </a:ext>
              </a:extLst>
            </p:cNvPr>
            <p:cNvSpPr/>
            <p:nvPr/>
          </p:nvSpPr>
          <p:spPr>
            <a:xfrm>
              <a:off x="777773" y="1366223"/>
              <a:ext cx="1561086" cy="68237"/>
            </a:xfrm>
            <a:prstGeom prst="rect">
              <a:avLst/>
            </a:prstGeom>
            <a:solidFill>
              <a:schemeClr val="tx2">
                <a:lumMod val="7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E8AB82A3-F47E-4F4F-BD00-A47B30EFDD86}"/>
                </a:ext>
              </a:extLst>
            </p:cNvPr>
            <p:cNvSpPr/>
            <p:nvPr/>
          </p:nvSpPr>
          <p:spPr>
            <a:xfrm>
              <a:off x="1728960" y="1448107"/>
              <a:ext cx="1185763" cy="286603"/>
            </a:xfrm>
            <a:prstGeom prst="trapezoid">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ea typeface="+mn-ea"/>
                  <a:cs typeface="+mn-cs"/>
                </a:rPr>
                <a:t>Kinect</a:t>
              </a:r>
            </a:p>
          </p:txBody>
        </p:sp>
        <p:grpSp>
          <p:nvGrpSpPr>
            <p:cNvPr id="48" name="Group 47">
              <a:extLst>
                <a:ext uri="{FF2B5EF4-FFF2-40B4-BE49-F238E27FC236}">
                  <a16:creationId xmlns:a16="http://schemas.microsoft.com/office/drawing/2014/main" id="{16CC5347-DB83-407E-83B3-D7DB744FCDA0}"/>
                </a:ext>
              </a:extLst>
            </p:cNvPr>
            <p:cNvGrpSpPr/>
            <p:nvPr/>
          </p:nvGrpSpPr>
          <p:grpSpPr>
            <a:xfrm>
              <a:off x="1591912" y="4898216"/>
              <a:ext cx="1108809" cy="481056"/>
              <a:chOff x="5422787" y="4488991"/>
              <a:chExt cx="1162235" cy="762406"/>
            </a:xfrm>
          </p:grpSpPr>
          <p:sp>
            <p:nvSpPr>
              <p:cNvPr id="64" name="Rectangle 63">
                <a:extLst>
                  <a:ext uri="{FF2B5EF4-FFF2-40B4-BE49-F238E27FC236}">
                    <a16:creationId xmlns:a16="http://schemas.microsoft.com/office/drawing/2014/main" id="{938D46E9-8F10-4E00-AE18-11A046803DA2}"/>
                  </a:ext>
                </a:extLst>
              </p:cNvPr>
              <p:cNvSpPr/>
              <p:nvPr/>
            </p:nvSpPr>
            <p:spPr>
              <a:xfrm rot="10800000">
                <a:off x="5823508" y="4488991"/>
                <a:ext cx="395785" cy="13647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84CCB87-10EE-490C-8592-CD2115821B96}"/>
                  </a:ext>
                </a:extLst>
              </p:cNvPr>
              <p:cNvSpPr/>
              <p:nvPr/>
            </p:nvSpPr>
            <p:spPr>
              <a:xfrm>
                <a:off x="5422787" y="4623600"/>
                <a:ext cx="1162235" cy="627797"/>
              </a:xfrm>
              <a:prstGeom prst="rect">
                <a:avLst/>
              </a:prstGeom>
              <a:solidFill>
                <a:schemeClr val="accent3">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Máy</a:t>
                </a:r>
                <a:r>
                  <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rPr>
                  <a:t> </a:t>
                </a:r>
                <a:r>
                  <a:rPr kumimoji="0" lang="en-US" sz="4200" b="1" i="0" u="none" strike="noStrike" kern="0" cap="none" spc="0" normalizeH="0" baseline="0" noProof="0" dirty="0" err="1">
                    <a:ln>
                      <a:noFill/>
                    </a:ln>
                    <a:solidFill>
                      <a:prstClr val="black"/>
                    </a:solidFill>
                    <a:effectLst/>
                    <a:uLnTx/>
                    <a:uFillTx/>
                    <a:latin typeface="+mj-lt"/>
                    <a:ea typeface="+mn-ea"/>
                    <a:cs typeface="Times New Roman" panose="02020603050405020304" pitchFamily="18" charset="0"/>
                  </a:rPr>
                  <a:t>chiếu</a:t>
                </a:r>
                <a:endParaRPr kumimoji="0" lang="en-US" sz="4200" b="1" i="0" u="none" strike="noStrike" kern="0" cap="none" spc="0" normalizeH="0" baseline="0" noProof="0" dirty="0">
                  <a:ln>
                    <a:noFill/>
                  </a:ln>
                  <a:solidFill>
                    <a:prstClr val="black"/>
                  </a:solidFill>
                  <a:effectLst/>
                  <a:uLnTx/>
                  <a:uFillTx/>
                  <a:latin typeface="+mj-lt"/>
                  <a:ea typeface="+mn-ea"/>
                  <a:cs typeface="Times New Roman" panose="02020603050405020304" pitchFamily="18" charset="0"/>
                </a:endParaRPr>
              </a:p>
            </p:txBody>
          </p:sp>
        </p:grpSp>
        <p:cxnSp>
          <p:nvCxnSpPr>
            <p:cNvPr id="49" name="Straight Arrow Connector 48">
              <a:extLst>
                <a:ext uri="{FF2B5EF4-FFF2-40B4-BE49-F238E27FC236}">
                  <a16:creationId xmlns:a16="http://schemas.microsoft.com/office/drawing/2014/main" id="{0C375354-5FAC-487C-882E-73456540829D}"/>
                </a:ext>
              </a:extLst>
            </p:cNvPr>
            <p:cNvCxnSpPr>
              <a:cxnSpLocks/>
            </p:cNvCxnSpPr>
            <p:nvPr/>
          </p:nvCxnSpPr>
          <p:spPr>
            <a:xfrm>
              <a:off x="374242" y="3316106"/>
              <a:ext cx="0" cy="2306470"/>
            </a:xfrm>
            <a:prstGeom prst="straightConnector1">
              <a:avLst/>
            </a:prstGeom>
            <a:noFill/>
            <a:ln w="6350" cap="flat" cmpd="sng" algn="ctr">
              <a:solidFill>
                <a:srgbClr val="4472C4"/>
              </a:solidFill>
              <a:prstDash val="solid"/>
              <a:miter lim="800000"/>
              <a:headEnd type="triangle"/>
              <a:tailEnd type="triangle"/>
            </a:ln>
            <a:effectLst/>
          </p:spPr>
        </p:cxnSp>
        <p:sp>
          <p:nvSpPr>
            <p:cNvPr id="50" name="TextBox 49">
              <a:extLst>
                <a:ext uri="{FF2B5EF4-FFF2-40B4-BE49-F238E27FC236}">
                  <a16:creationId xmlns:a16="http://schemas.microsoft.com/office/drawing/2014/main" id="{C812F001-5394-4A73-BFF5-D580C43A5F80}"/>
                </a:ext>
              </a:extLst>
            </p:cNvPr>
            <p:cNvSpPr txBox="1"/>
            <p:nvPr/>
          </p:nvSpPr>
          <p:spPr>
            <a:xfrm rot="16200000">
              <a:off x="-144920" y="427599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103cm</a:t>
              </a:r>
            </a:p>
          </p:txBody>
        </p:sp>
        <p:cxnSp>
          <p:nvCxnSpPr>
            <p:cNvPr id="51" name="Straight Arrow Connector 50">
              <a:extLst>
                <a:ext uri="{FF2B5EF4-FFF2-40B4-BE49-F238E27FC236}">
                  <a16:creationId xmlns:a16="http://schemas.microsoft.com/office/drawing/2014/main" id="{1E9D3740-E713-4614-86AA-987DF56AE43F}"/>
                </a:ext>
              </a:extLst>
            </p:cNvPr>
            <p:cNvCxnSpPr>
              <a:cxnSpLocks/>
            </p:cNvCxnSpPr>
            <p:nvPr/>
          </p:nvCxnSpPr>
          <p:spPr>
            <a:xfrm>
              <a:off x="584209" y="1433349"/>
              <a:ext cx="0" cy="1477874"/>
            </a:xfrm>
            <a:prstGeom prst="straightConnector1">
              <a:avLst/>
            </a:prstGeom>
            <a:noFill/>
            <a:ln w="6350" cap="flat" cmpd="sng" algn="ctr">
              <a:solidFill>
                <a:srgbClr val="4472C4"/>
              </a:solidFill>
              <a:prstDash val="solid"/>
              <a:miter lim="800000"/>
              <a:headEnd type="triangle"/>
              <a:tailEnd type="triangle"/>
            </a:ln>
            <a:effectLst/>
          </p:spPr>
        </p:cxnSp>
        <p:sp>
          <p:nvSpPr>
            <p:cNvPr id="52" name="TextBox 51">
              <a:extLst>
                <a:ext uri="{FF2B5EF4-FFF2-40B4-BE49-F238E27FC236}">
                  <a16:creationId xmlns:a16="http://schemas.microsoft.com/office/drawing/2014/main" id="{1C30B38F-ADB4-4A9C-9087-30837DE168C2}"/>
                </a:ext>
              </a:extLst>
            </p:cNvPr>
            <p:cNvSpPr txBox="1"/>
            <p:nvPr/>
          </p:nvSpPr>
          <p:spPr>
            <a:xfrm rot="16200000">
              <a:off x="79539" y="1926769"/>
              <a:ext cx="757384"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sp>
          <p:nvSpPr>
            <p:cNvPr id="53" name="TextBox 52">
              <a:extLst>
                <a:ext uri="{FF2B5EF4-FFF2-40B4-BE49-F238E27FC236}">
                  <a16:creationId xmlns:a16="http://schemas.microsoft.com/office/drawing/2014/main" id="{A5AEED15-BB21-4338-AABB-B7E00B6D8040}"/>
                </a:ext>
              </a:extLst>
            </p:cNvPr>
            <p:cNvSpPr txBox="1"/>
            <p:nvPr/>
          </p:nvSpPr>
          <p:spPr>
            <a:xfrm>
              <a:off x="1350269" y="954524"/>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80cm</a:t>
              </a:r>
            </a:p>
          </p:txBody>
        </p:sp>
        <p:cxnSp>
          <p:nvCxnSpPr>
            <p:cNvPr id="54" name="Straight Arrow Connector 53">
              <a:extLst>
                <a:ext uri="{FF2B5EF4-FFF2-40B4-BE49-F238E27FC236}">
                  <a16:creationId xmlns:a16="http://schemas.microsoft.com/office/drawing/2014/main" id="{D62AE490-DF54-4DB5-95F1-8EBD450CD159}"/>
                </a:ext>
              </a:extLst>
            </p:cNvPr>
            <p:cNvCxnSpPr>
              <a:cxnSpLocks/>
            </p:cNvCxnSpPr>
            <p:nvPr/>
          </p:nvCxnSpPr>
          <p:spPr>
            <a:xfrm flipH="1" flipV="1">
              <a:off x="1148548" y="2249911"/>
              <a:ext cx="2522267" cy="18539"/>
            </a:xfrm>
            <a:prstGeom prst="straightConnector1">
              <a:avLst/>
            </a:prstGeom>
            <a:noFill/>
            <a:ln w="6350" cap="flat" cmpd="sng" algn="ctr">
              <a:solidFill>
                <a:srgbClr val="4472C4"/>
              </a:solidFill>
              <a:prstDash val="solid"/>
              <a:miter lim="800000"/>
              <a:headEnd type="triangle"/>
              <a:tailEnd type="triangle"/>
            </a:ln>
            <a:effectLst/>
          </p:spPr>
        </p:cxnSp>
        <p:sp>
          <p:nvSpPr>
            <p:cNvPr id="55" name="TextBox 54">
              <a:extLst>
                <a:ext uri="{FF2B5EF4-FFF2-40B4-BE49-F238E27FC236}">
                  <a16:creationId xmlns:a16="http://schemas.microsoft.com/office/drawing/2014/main" id="{CCE4C40E-FBB5-4CFB-99DC-717357DB0079}"/>
                </a:ext>
              </a:extLst>
            </p:cNvPr>
            <p:cNvSpPr txBox="1"/>
            <p:nvPr/>
          </p:nvSpPr>
          <p:spPr>
            <a:xfrm>
              <a:off x="2191106" y="1975221"/>
              <a:ext cx="757382"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75cm</a:t>
              </a:r>
            </a:p>
          </p:txBody>
        </p:sp>
        <p:cxnSp>
          <p:nvCxnSpPr>
            <p:cNvPr id="56" name="Straight Arrow Connector 55">
              <a:extLst>
                <a:ext uri="{FF2B5EF4-FFF2-40B4-BE49-F238E27FC236}">
                  <a16:creationId xmlns:a16="http://schemas.microsoft.com/office/drawing/2014/main" id="{D8746526-6F34-4C49-9D7D-37E31772B29C}"/>
                </a:ext>
              </a:extLst>
            </p:cNvPr>
            <p:cNvCxnSpPr>
              <a:cxnSpLocks/>
            </p:cNvCxnSpPr>
            <p:nvPr/>
          </p:nvCxnSpPr>
          <p:spPr>
            <a:xfrm flipH="1">
              <a:off x="780167" y="1230896"/>
              <a:ext cx="1571392" cy="0"/>
            </a:xfrm>
            <a:prstGeom prst="straightConnector1">
              <a:avLst/>
            </a:prstGeom>
            <a:noFill/>
            <a:ln w="6350" cap="flat" cmpd="sng" algn="ctr">
              <a:solidFill>
                <a:srgbClr val="4472C4"/>
              </a:solidFill>
              <a:prstDash val="solid"/>
              <a:miter lim="800000"/>
              <a:headEnd type="triangle"/>
              <a:tailEnd type="triangle"/>
            </a:ln>
            <a:effectLst/>
          </p:spPr>
        </p:cxnSp>
        <p:cxnSp>
          <p:nvCxnSpPr>
            <p:cNvPr id="57" name="Straight Connector 56">
              <a:extLst>
                <a:ext uri="{FF2B5EF4-FFF2-40B4-BE49-F238E27FC236}">
                  <a16:creationId xmlns:a16="http://schemas.microsoft.com/office/drawing/2014/main" id="{53C18D4B-8CBB-4564-9630-34F462BFBB0E}"/>
                </a:ext>
              </a:extLst>
            </p:cNvPr>
            <p:cNvCxnSpPr>
              <a:cxnSpLocks/>
            </p:cNvCxnSpPr>
            <p:nvPr/>
          </p:nvCxnSpPr>
          <p:spPr>
            <a:xfrm flipH="1">
              <a:off x="1321809" y="1788312"/>
              <a:ext cx="453933" cy="976114"/>
            </a:xfrm>
            <a:prstGeom prst="line">
              <a:avLst/>
            </a:prstGeom>
            <a:noFill/>
            <a:ln w="6350" cap="flat" cmpd="sng" algn="ctr">
              <a:solidFill>
                <a:sysClr val="windowText" lastClr="000000"/>
              </a:solidFill>
              <a:prstDash val="dash"/>
              <a:miter lim="800000"/>
            </a:ln>
            <a:effectLst/>
          </p:spPr>
        </p:cxnSp>
        <p:cxnSp>
          <p:nvCxnSpPr>
            <p:cNvPr id="58" name="Straight Connector 57">
              <a:extLst>
                <a:ext uri="{FF2B5EF4-FFF2-40B4-BE49-F238E27FC236}">
                  <a16:creationId xmlns:a16="http://schemas.microsoft.com/office/drawing/2014/main" id="{6A0B67CC-053C-4347-A681-9556E69B322C}"/>
                </a:ext>
              </a:extLst>
            </p:cNvPr>
            <p:cNvCxnSpPr>
              <a:cxnSpLocks/>
            </p:cNvCxnSpPr>
            <p:nvPr/>
          </p:nvCxnSpPr>
          <p:spPr>
            <a:xfrm>
              <a:off x="2851085" y="1769098"/>
              <a:ext cx="384255" cy="1108849"/>
            </a:xfrm>
            <a:prstGeom prst="line">
              <a:avLst/>
            </a:prstGeom>
            <a:noFill/>
            <a:ln w="6350" cap="flat" cmpd="sng" algn="ctr">
              <a:solidFill>
                <a:sysClr val="windowText" lastClr="000000"/>
              </a:solidFill>
              <a:prstDash val="dash"/>
              <a:miter lim="800000"/>
            </a:ln>
            <a:effectLst/>
          </p:spPr>
        </p:cxnSp>
        <p:cxnSp>
          <p:nvCxnSpPr>
            <p:cNvPr id="59" name="Straight Connector 58">
              <a:extLst>
                <a:ext uri="{FF2B5EF4-FFF2-40B4-BE49-F238E27FC236}">
                  <a16:creationId xmlns:a16="http://schemas.microsoft.com/office/drawing/2014/main" id="{1FB6E9A6-FF64-43EA-B297-1CD922CB3499}"/>
                </a:ext>
              </a:extLst>
            </p:cNvPr>
            <p:cNvCxnSpPr>
              <a:cxnSpLocks/>
            </p:cNvCxnSpPr>
            <p:nvPr/>
          </p:nvCxnSpPr>
          <p:spPr>
            <a:xfrm>
              <a:off x="1126819" y="3379282"/>
              <a:ext cx="856019" cy="1494074"/>
            </a:xfrm>
            <a:prstGeom prst="line">
              <a:avLst/>
            </a:prstGeom>
            <a:noFill/>
            <a:ln w="6350" cap="flat" cmpd="sng" algn="ctr">
              <a:solidFill>
                <a:sysClr val="windowText" lastClr="000000"/>
              </a:solidFill>
              <a:prstDash val="dash"/>
              <a:miter lim="800000"/>
            </a:ln>
            <a:effectLst/>
          </p:spPr>
        </p:cxnSp>
        <p:cxnSp>
          <p:nvCxnSpPr>
            <p:cNvPr id="60" name="Straight Arrow Connector 59">
              <a:extLst>
                <a:ext uri="{FF2B5EF4-FFF2-40B4-BE49-F238E27FC236}">
                  <a16:creationId xmlns:a16="http://schemas.microsoft.com/office/drawing/2014/main" id="{74D51045-0E51-46CC-B2C0-86C98A591CAB}"/>
                </a:ext>
              </a:extLst>
            </p:cNvPr>
            <p:cNvCxnSpPr>
              <a:cxnSpLocks/>
            </p:cNvCxnSpPr>
            <p:nvPr/>
          </p:nvCxnSpPr>
          <p:spPr>
            <a:xfrm>
              <a:off x="3272306" y="2911223"/>
              <a:ext cx="804397" cy="0"/>
            </a:xfrm>
            <a:prstGeom prst="straightConnector1">
              <a:avLst/>
            </a:prstGeom>
            <a:noFill/>
            <a:ln w="190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256857A9-4108-45DD-8F6B-F3CF43AB6A5C}"/>
                </a:ext>
              </a:extLst>
            </p:cNvPr>
            <p:cNvCxnSpPr>
              <a:cxnSpLocks/>
            </p:cNvCxnSpPr>
            <p:nvPr/>
          </p:nvCxnSpPr>
          <p:spPr>
            <a:xfrm>
              <a:off x="3268616" y="2700916"/>
              <a:ext cx="804397" cy="0"/>
            </a:xfrm>
            <a:prstGeom prst="straightConnector1">
              <a:avLst/>
            </a:prstGeom>
            <a:noFill/>
            <a:ln w="19050" cap="flat" cmpd="sng" algn="ctr">
              <a:solidFill>
                <a:sysClr val="windowText" lastClr="000000"/>
              </a:solidFill>
              <a:prstDash val="solid"/>
              <a:miter lim="800000"/>
              <a:tailEnd type="triangle"/>
            </a:ln>
            <a:effectLst/>
          </p:spPr>
        </p:cxnSp>
        <p:sp>
          <p:nvSpPr>
            <p:cNvPr id="62" name="TextBox 61">
              <a:extLst>
                <a:ext uri="{FF2B5EF4-FFF2-40B4-BE49-F238E27FC236}">
                  <a16:creationId xmlns:a16="http://schemas.microsoft.com/office/drawing/2014/main" id="{FE0FEECD-00F2-4BD2-8368-444C39FB2CEE}"/>
                </a:ext>
              </a:extLst>
            </p:cNvPr>
            <p:cNvSpPr txBox="1"/>
            <p:nvPr/>
          </p:nvSpPr>
          <p:spPr>
            <a:xfrm>
              <a:off x="3775460" y="2388922"/>
              <a:ext cx="222682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Giấy</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can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83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gsm</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sp>
          <p:nvSpPr>
            <p:cNvPr id="63" name="TextBox 62">
              <a:extLst>
                <a:ext uri="{FF2B5EF4-FFF2-40B4-BE49-F238E27FC236}">
                  <a16:creationId xmlns:a16="http://schemas.microsoft.com/office/drawing/2014/main" id="{B8C9E559-07ED-471E-84F7-98B255D47A08}"/>
                </a:ext>
              </a:extLst>
            </p:cNvPr>
            <p:cNvSpPr txBox="1"/>
            <p:nvPr/>
          </p:nvSpPr>
          <p:spPr>
            <a:xfrm>
              <a:off x="4105563" y="2773475"/>
              <a:ext cx="2089943" cy="323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Kính</a:t>
              </a:r>
              <a:r>
                <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rPr>
                <a:t> </a:t>
              </a:r>
              <a:r>
                <a:rPr kumimoji="0" lang="en-US" sz="4200" b="0" i="0" u="none" strike="noStrike" kern="0" cap="none" spc="0" normalizeH="0" baseline="0" noProof="0" dirty="0" err="1">
                  <a:ln>
                    <a:noFill/>
                  </a:ln>
                  <a:solidFill>
                    <a:prstClr val="black"/>
                  </a:solidFill>
                  <a:effectLst/>
                  <a:uLnTx/>
                  <a:uFillTx/>
                  <a:latin typeface="+mj-lt"/>
                  <a:cs typeface="Times New Roman" panose="02020603050405020304" pitchFamily="18" charset="0"/>
                </a:rPr>
                <a:t>trong</a:t>
              </a:r>
              <a:endParaRPr kumimoji="0" lang="en-US" sz="4200" b="0" i="0" u="none" strike="noStrike" kern="0" cap="none" spc="0" normalizeH="0" baseline="0" noProof="0" dirty="0">
                <a:ln>
                  <a:noFill/>
                </a:ln>
                <a:solidFill>
                  <a:prstClr val="black"/>
                </a:solidFill>
                <a:effectLst/>
                <a:uLnTx/>
                <a:uFillTx/>
                <a:latin typeface="+mj-lt"/>
                <a:cs typeface="Times New Roman" panose="02020603050405020304" pitchFamily="18" charset="0"/>
              </a:endParaRPr>
            </a:p>
          </p:txBody>
        </p:sp>
      </p:grpSp>
    </p:spTree>
    <p:extLst>
      <p:ext uri="{BB962C8B-B14F-4D97-AF65-F5344CB8AC3E}">
        <p14:creationId xmlns:p14="http://schemas.microsoft.com/office/powerpoint/2010/main" val="266548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22</a:t>
            </a:fld>
            <a:endParaRPr lang="en-US" sz="2800"/>
          </a:p>
        </p:txBody>
      </p:sp>
      <p:pic>
        <p:nvPicPr>
          <p:cNvPr id="9" name="Picture 8" descr="A picture containing indoor, wall&#10;&#10;Description generated with very high confidence">
            <a:extLst>
              <a:ext uri="{FF2B5EF4-FFF2-40B4-BE49-F238E27FC236}">
                <a16:creationId xmlns:a16="http://schemas.microsoft.com/office/drawing/2014/main" id="{C2F6B8A9-5C3F-4A43-8DE5-4CF6D01A1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21" y="2669278"/>
            <a:ext cx="7098451" cy="10030722"/>
          </a:xfrm>
          <a:prstGeom prst="rect">
            <a:avLst/>
          </a:prstGeom>
        </p:spPr>
      </p:pic>
      <p:pic>
        <p:nvPicPr>
          <p:cNvPr id="10" name="Picture 9">
            <a:extLst>
              <a:ext uri="{FF2B5EF4-FFF2-40B4-BE49-F238E27FC236}">
                <a16:creationId xmlns:a16="http://schemas.microsoft.com/office/drawing/2014/main" id="{1E8E74D5-33F5-46D9-8D57-1169AE490B3E}"/>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31930" y="2669278"/>
            <a:ext cx="7486344" cy="10030722"/>
          </a:xfrm>
          <a:prstGeom prst="rect">
            <a:avLst/>
          </a:prstGeom>
        </p:spPr>
      </p:pic>
    </p:spTree>
    <p:extLst>
      <p:ext uri="{BB962C8B-B14F-4D97-AF65-F5344CB8AC3E}">
        <p14:creationId xmlns:p14="http://schemas.microsoft.com/office/powerpoint/2010/main" val="33333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529101" y="821828"/>
            <a:ext cx="7229864" cy="1015016"/>
            <a:chOff x="5529101" y="821828"/>
            <a:chExt cx="72298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529101" y="821828"/>
              <a:ext cx="722986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Cấu trúc phần cứng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23</a:t>
            </a:fld>
            <a:endParaRPr lang="en-US" sz="2800"/>
          </a:p>
        </p:txBody>
      </p:sp>
      <p:grpSp>
        <p:nvGrpSpPr>
          <p:cNvPr id="8" name="Group 7">
            <a:extLst>
              <a:ext uri="{FF2B5EF4-FFF2-40B4-BE49-F238E27FC236}">
                <a16:creationId xmlns:a16="http://schemas.microsoft.com/office/drawing/2014/main" id="{C356F2CF-776E-49CF-994C-83682C1BF430}"/>
              </a:ext>
            </a:extLst>
          </p:cNvPr>
          <p:cNvGrpSpPr/>
          <p:nvPr/>
        </p:nvGrpSpPr>
        <p:grpSpPr>
          <a:xfrm>
            <a:off x="358324" y="3762546"/>
            <a:ext cx="17571351" cy="6190907"/>
            <a:chOff x="0" y="0"/>
            <a:chExt cx="7377716" cy="2600000"/>
          </a:xfrm>
        </p:grpSpPr>
        <p:pic>
          <p:nvPicPr>
            <p:cNvPr id="11" name="Picture 10">
              <a:extLst>
                <a:ext uri="{FF2B5EF4-FFF2-40B4-BE49-F238E27FC236}">
                  <a16:creationId xmlns:a16="http://schemas.microsoft.com/office/drawing/2014/main" id="{ED30DC71-8FCB-4E83-8012-35FD2D885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28571" cy="2600000"/>
            </a:xfrm>
            <a:prstGeom prst="rect">
              <a:avLst/>
            </a:prstGeom>
          </p:spPr>
        </p:pic>
        <p:pic>
          <p:nvPicPr>
            <p:cNvPr id="12" name="Picture 11">
              <a:extLst>
                <a:ext uri="{FF2B5EF4-FFF2-40B4-BE49-F238E27FC236}">
                  <a16:creationId xmlns:a16="http://schemas.microsoft.com/office/drawing/2014/main" id="{010EB2D2-AB98-495D-AA33-63817856D10C}"/>
                </a:ext>
              </a:extLst>
            </p:cNvPr>
            <p:cNvPicPr>
              <a:picLocks noChangeAspect="1"/>
            </p:cNvPicPr>
            <p:nvPr/>
          </p:nvPicPr>
          <p:blipFill>
            <a:blip r:embed="rId4"/>
            <a:stretch>
              <a:fillRect/>
            </a:stretch>
          </p:blipFill>
          <p:spPr>
            <a:xfrm>
              <a:off x="3349145" y="0"/>
              <a:ext cx="4028571" cy="2600000"/>
            </a:xfrm>
            <a:prstGeom prst="rect">
              <a:avLst/>
            </a:prstGeom>
          </p:spPr>
        </p:pic>
      </p:grpSp>
      <p:sp>
        <p:nvSpPr>
          <p:cNvPr id="2" name="TextBox 1">
            <a:extLst>
              <a:ext uri="{FF2B5EF4-FFF2-40B4-BE49-F238E27FC236}">
                <a16:creationId xmlns:a16="http://schemas.microsoft.com/office/drawing/2014/main" id="{B2841ED1-029D-4640-BAE8-83BBAEA5F534}"/>
              </a:ext>
            </a:extLst>
          </p:cNvPr>
          <p:cNvSpPr txBox="1"/>
          <p:nvPr/>
        </p:nvSpPr>
        <p:spPr>
          <a:xfrm>
            <a:off x="6963910" y="10214250"/>
            <a:ext cx="7689420" cy="769441"/>
          </a:xfrm>
          <a:prstGeom prst="rect">
            <a:avLst/>
          </a:prstGeom>
          <a:noFill/>
        </p:spPr>
        <p:txBody>
          <a:bodyPr wrap="square" rtlCol="0">
            <a:spAutoFit/>
          </a:bodyPr>
          <a:lstStyle/>
          <a:p>
            <a:r>
              <a:rPr lang="en-US" sz="4400" i="1">
                <a:solidFill>
                  <a:schemeClr val="tx2">
                    <a:lumMod val="50000"/>
                  </a:schemeClr>
                </a:solidFill>
              </a:rPr>
              <a:t>Giá tr</a:t>
            </a:r>
            <a:r>
              <a:rPr lang="vi-VN" sz="4400" i="1">
                <a:solidFill>
                  <a:schemeClr val="tx2">
                    <a:lumMod val="50000"/>
                  </a:schemeClr>
                </a:solidFill>
              </a:rPr>
              <a:t>ư</a:t>
            </a:r>
            <a:r>
              <a:rPr lang="en-US" sz="4400" i="1">
                <a:solidFill>
                  <a:schemeClr val="tx2">
                    <a:lumMod val="50000"/>
                  </a:schemeClr>
                </a:solidFill>
              </a:rPr>
              <a:t>ợt máy chiếu</a:t>
            </a:r>
          </a:p>
        </p:txBody>
      </p:sp>
    </p:spTree>
    <p:extLst>
      <p:ext uri="{BB962C8B-B14F-4D97-AF65-F5344CB8AC3E}">
        <p14:creationId xmlns:p14="http://schemas.microsoft.com/office/powerpoint/2010/main" val="2071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71998" y="73634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24</a:t>
            </a:fld>
            <a:endParaRPr lang="en-US" sz="2800"/>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11" name="game_pingpong">
            <a:hlinkClick r:id="" action="ppaction://media"/>
            <a:extLst>
              <a:ext uri="{FF2B5EF4-FFF2-40B4-BE49-F238E27FC236}">
                <a16:creationId xmlns:a16="http://schemas.microsoft.com/office/drawing/2014/main" id="{DDF8E626-2D18-4565-957D-C94DCE57F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36720"/>
            <a:ext cx="18288000" cy="1077455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207139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fullScrn="1">
              <p:cMediaNode vol="0" mute="1">
                <p:cTn id="12" repeatCount="indefinite" fill="hold" display="0">
                  <p:stCondLst>
                    <p:cond delay="indefinite"/>
                  </p:stCondLst>
                </p:cTn>
                <p:tgtEl>
                  <p:spTgt spid="11"/>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25</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3"/>
          <a:stretch>
            <a:fillRect/>
          </a:stretch>
        </p:blipFill>
        <p:spPr>
          <a:xfrm>
            <a:off x="991990" y="3017565"/>
            <a:ext cx="3783618" cy="3783618"/>
          </a:xfrm>
          <a:prstGeom prst="rect">
            <a:avLst/>
          </a:prstGeom>
        </p:spPr>
      </p:pic>
      <p:sp>
        <p:nvSpPr>
          <p:cNvPr id="10" name="TextBox 9">
            <a:extLst>
              <a:ext uri="{FF2B5EF4-FFF2-40B4-BE49-F238E27FC236}">
                <a16:creationId xmlns:a16="http://schemas.microsoft.com/office/drawing/2014/main" id="{05353EA4-9088-4945-8CEF-A9DF8EF10169}"/>
              </a:ext>
            </a:extLst>
          </p:cNvPr>
          <p:cNvSpPr txBox="1"/>
          <p:nvPr/>
        </p:nvSpPr>
        <p:spPr>
          <a:xfrm>
            <a:off x="7302046" y="2436575"/>
            <a:ext cx="10308666" cy="923330"/>
          </a:xfrm>
          <a:prstGeom prst="rect">
            <a:avLst/>
          </a:prstGeom>
          <a:noFill/>
        </p:spPr>
        <p:txBody>
          <a:bodyPr wrap="square" rtlCol="0">
            <a:spAutoFit/>
          </a:bodyPr>
          <a:lstStyle/>
          <a:p>
            <a:r>
              <a:rPr lang="en-US" sz="5400">
                <a:solidFill>
                  <a:schemeClr val="tx1">
                    <a:lumMod val="50000"/>
                  </a:schemeClr>
                </a:solidFill>
                <a:latin typeface="+mj-lt"/>
                <a:ea typeface="MS Mincho" panose="02020609040205080304" pitchFamily="49" charset="-128"/>
              </a:rPr>
              <a:t>Quy trình xử lý</a:t>
            </a:r>
            <a:endParaRPr lang="en-US" sz="5400" dirty="0">
              <a:solidFill>
                <a:schemeClr val="tx1">
                  <a:lumMod val="50000"/>
                </a:schemeClr>
              </a:solidFill>
              <a:latin typeface="+mj-lt"/>
              <a:ea typeface="MS Mincho" panose="02020609040205080304" pitchFamily="49" charset="-128"/>
            </a:endParaRPr>
          </a:p>
        </p:txBody>
      </p:sp>
      <p:pic>
        <p:nvPicPr>
          <p:cNvPr id="11" name="Picture 32" descr="Icon04">
            <a:extLst>
              <a:ext uri="{FF2B5EF4-FFF2-40B4-BE49-F238E27FC236}">
                <a16:creationId xmlns:a16="http://schemas.microsoft.com/office/drawing/2014/main" id="{4057D554-A791-40D2-A015-CFCC41971BB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6287" y="2254156"/>
            <a:ext cx="1288169" cy="128816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254AF2F-6E13-4E8D-A14A-CD7AD0314B27}"/>
              </a:ext>
            </a:extLst>
          </p:cNvPr>
          <p:cNvGrpSpPr/>
          <p:nvPr/>
        </p:nvGrpSpPr>
        <p:grpSpPr>
          <a:xfrm>
            <a:off x="5624956" y="3359905"/>
            <a:ext cx="12381610" cy="10109165"/>
            <a:chOff x="-89956" y="-28906"/>
            <a:chExt cx="9495633" cy="3921116"/>
          </a:xfrm>
          <a:solidFill>
            <a:schemeClr val="accent2"/>
          </a:solidFill>
        </p:grpSpPr>
        <p:sp>
          <p:nvSpPr>
            <p:cNvPr id="14" name="Rectangle: Rounded Corners 13">
              <a:extLst>
                <a:ext uri="{FF2B5EF4-FFF2-40B4-BE49-F238E27FC236}">
                  <a16:creationId xmlns:a16="http://schemas.microsoft.com/office/drawing/2014/main" id="{F726C2C3-C232-4D52-8F4D-6A5A45E1CCD9}"/>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15" name="Straight Arrow Connector 14">
              <a:extLst>
                <a:ext uri="{FF2B5EF4-FFF2-40B4-BE49-F238E27FC236}">
                  <a16:creationId xmlns:a16="http://schemas.microsoft.com/office/drawing/2014/main" id="{6652A34A-010E-45BA-912C-7B568D8094D1}"/>
                </a:ext>
              </a:extLst>
            </p:cNvPr>
            <p:cNvCxnSpPr>
              <a:cxnSpLocks/>
              <a:stCxn id="21" idx="2"/>
              <a:endCxn id="22"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8C9B886E-8B0F-4EE8-B23E-85D11CD05FB9}"/>
                </a:ext>
              </a:extLst>
            </p:cNvPr>
            <p:cNvCxnSpPr>
              <a:cxnSpLocks/>
              <a:stCxn id="22" idx="2"/>
              <a:endCxn id="23"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17" name="Straight Arrow Connector 16">
              <a:extLst>
                <a:ext uri="{FF2B5EF4-FFF2-40B4-BE49-F238E27FC236}">
                  <a16:creationId xmlns:a16="http://schemas.microsoft.com/office/drawing/2014/main" id="{DE5E09C0-DAB3-45F4-93BE-AA630405B882}"/>
                </a:ext>
              </a:extLst>
            </p:cNvPr>
            <p:cNvCxnSpPr>
              <a:cxnSpLocks/>
              <a:stCxn id="23" idx="2"/>
              <a:endCxn id="24"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18" name="Rectangle: Rounded Corners 17">
              <a:extLst>
                <a:ext uri="{FF2B5EF4-FFF2-40B4-BE49-F238E27FC236}">
                  <a16:creationId xmlns:a16="http://schemas.microsoft.com/office/drawing/2014/main" id="{18AADAFC-8024-4A0D-929E-9EAA99C6E9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19" name="Rectangle 18">
              <a:extLst>
                <a:ext uri="{FF2B5EF4-FFF2-40B4-BE49-F238E27FC236}">
                  <a16:creationId xmlns:a16="http://schemas.microsoft.com/office/drawing/2014/main" id="{A0729DE9-E356-4BC1-AE8B-99942F20E5DE}"/>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20" name="Straight Arrow Connector 19">
              <a:extLst>
                <a:ext uri="{FF2B5EF4-FFF2-40B4-BE49-F238E27FC236}">
                  <a16:creationId xmlns:a16="http://schemas.microsoft.com/office/drawing/2014/main" id="{84D73B3F-8F5D-4E73-BC23-F1008382360D}"/>
                </a:ext>
              </a:extLst>
            </p:cNvPr>
            <p:cNvCxnSpPr>
              <a:cxnSpLocks/>
              <a:stCxn id="14" idx="2"/>
              <a:endCxn id="21"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21" name="Rectangle: Rounded Corners 20">
              <a:extLst>
                <a:ext uri="{FF2B5EF4-FFF2-40B4-BE49-F238E27FC236}">
                  <a16:creationId xmlns:a16="http://schemas.microsoft.com/office/drawing/2014/main" id="{F2E9846F-FDD0-4BA5-8685-64AA1321799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22" name="Rectangle: Rounded Corners 21">
              <a:extLst>
                <a:ext uri="{FF2B5EF4-FFF2-40B4-BE49-F238E27FC236}">
                  <a16:creationId xmlns:a16="http://schemas.microsoft.com/office/drawing/2014/main" id="{F3769317-34C6-4F3F-BD91-B42B8FE8DE37}"/>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23" name="Rectangle: Rounded Corners 22">
              <a:extLst>
                <a:ext uri="{FF2B5EF4-FFF2-40B4-BE49-F238E27FC236}">
                  <a16:creationId xmlns:a16="http://schemas.microsoft.com/office/drawing/2014/main" id="{E61C1A54-686F-4A32-9838-0BCD1699469A}"/>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24" name="Rectangle: Rounded Corners 23">
              <a:extLst>
                <a:ext uri="{FF2B5EF4-FFF2-40B4-BE49-F238E27FC236}">
                  <a16:creationId xmlns:a16="http://schemas.microsoft.com/office/drawing/2014/main" id="{8996790F-7B73-4250-9ED5-FA481A115592}"/>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25" name="Rectangle: Rounded Corners 24">
              <a:extLst>
                <a:ext uri="{FF2B5EF4-FFF2-40B4-BE49-F238E27FC236}">
                  <a16:creationId xmlns:a16="http://schemas.microsoft.com/office/drawing/2014/main" id="{72CDA51F-DF49-43D0-A43C-5EBB5B069AD1}"/>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26" name="Arrow: Right 25">
              <a:extLst>
                <a:ext uri="{FF2B5EF4-FFF2-40B4-BE49-F238E27FC236}">
                  <a16:creationId xmlns:a16="http://schemas.microsoft.com/office/drawing/2014/main" id="{B7D051D6-E6F1-4C41-BB60-0BFDB75856F7}"/>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27" name="Arrow: Right 26">
              <a:extLst>
                <a:ext uri="{FF2B5EF4-FFF2-40B4-BE49-F238E27FC236}">
                  <a16:creationId xmlns:a16="http://schemas.microsoft.com/office/drawing/2014/main" id="{7BF87498-22CD-4A59-BD88-21C65FC85F7C}"/>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28" name="Rectangle 27">
              <a:extLst>
                <a:ext uri="{FF2B5EF4-FFF2-40B4-BE49-F238E27FC236}">
                  <a16:creationId xmlns:a16="http://schemas.microsoft.com/office/drawing/2014/main" id="{6C4D1A8F-F0DA-41DC-804E-09E1560BFD14}"/>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8332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505580" y="553467"/>
            <a:ext cx="9944004" cy="1015016"/>
            <a:chOff x="4172021" y="821828"/>
            <a:chExt cx="994400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72021" y="821828"/>
              <a:ext cx="9944004"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26</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281434" y="5838191"/>
            <a:ext cx="4798097"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rPr>
              <a:t>Ảnh hồng ngoại từ Kinect</a:t>
            </a:r>
          </a:p>
        </p:txBody>
      </p:sp>
      <p:pic>
        <p:nvPicPr>
          <p:cNvPr id="9" name="Picture 8" descr="A close up of a device&#10;&#10;Description generated with very high confidence">
            <a:extLst>
              <a:ext uri="{FF2B5EF4-FFF2-40B4-BE49-F238E27FC236}">
                <a16:creationId xmlns:a16="http://schemas.microsoft.com/office/drawing/2014/main" id="{39C06800-B626-4462-9C66-4FDFA3CD1011}"/>
              </a:ext>
            </a:extLst>
          </p:cNvPr>
          <p:cNvPicPr>
            <a:picLocks noChangeAspect="1"/>
          </p:cNvPicPr>
          <p:nvPr/>
        </p:nvPicPr>
        <p:blipFill>
          <a:blip r:embed="rId5"/>
          <a:stretch>
            <a:fillRect/>
          </a:stretch>
        </p:blipFill>
        <p:spPr>
          <a:xfrm>
            <a:off x="991990" y="3017565"/>
            <a:ext cx="3783618" cy="3783618"/>
          </a:xfrm>
          <a:prstGeom prst="rect">
            <a:avLst/>
          </a:prstGeom>
        </p:spPr>
      </p:pic>
      <p:pic>
        <p:nvPicPr>
          <p:cNvPr id="2" name="detect_with_kinect">
            <a:hlinkClick r:id="" action="ppaction://media"/>
            <a:extLst>
              <a:ext uri="{FF2B5EF4-FFF2-40B4-BE49-F238E27FC236}">
                <a16:creationId xmlns:a16="http://schemas.microsoft.com/office/drawing/2014/main" id="{844E80D5-CEF4-455F-A87F-7DC5A17E26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5698" y="4126516"/>
            <a:ext cx="12200868" cy="5462967"/>
          </a:xfrm>
          <a:prstGeom prst="rect">
            <a:avLst/>
          </a:prstGeom>
        </p:spPr>
      </p:pic>
      <p:sp>
        <p:nvSpPr>
          <p:cNvPr id="5" name="TextBox 4">
            <a:extLst>
              <a:ext uri="{FF2B5EF4-FFF2-40B4-BE49-F238E27FC236}">
                <a16:creationId xmlns:a16="http://schemas.microsoft.com/office/drawing/2014/main" id="{513BC9DB-059B-4110-B531-731ADC15B0A2}"/>
              </a:ext>
            </a:extLst>
          </p:cNvPr>
          <p:cNvSpPr txBox="1"/>
          <p:nvPr/>
        </p:nvSpPr>
        <p:spPr>
          <a:xfrm>
            <a:off x="8464731" y="9641734"/>
            <a:ext cx="9588137" cy="754053"/>
          </a:xfrm>
          <a:prstGeom prst="rect">
            <a:avLst/>
          </a:prstGeom>
          <a:noFill/>
        </p:spPr>
        <p:txBody>
          <a:bodyPr wrap="square" rtlCol="0">
            <a:spAutoFit/>
          </a:bodyPr>
          <a:lstStyle/>
          <a:p>
            <a:r>
              <a:rPr lang="en-US" sz="4200" i="1">
                <a:solidFill>
                  <a:schemeClr val="tx2">
                    <a:lumMod val="50000"/>
                  </a:schemeClr>
                </a:solidFill>
              </a:rPr>
              <a:t>Demo nhận dạng bằng Kinect</a:t>
            </a:r>
          </a:p>
        </p:txBody>
      </p:sp>
    </p:spTree>
    <p:extLst>
      <p:ext uri="{BB962C8B-B14F-4D97-AF65-F5344CB8AC3E}">
        <p14:creationId xmlns:p14="http://schemas.microsoft.com/office/powerpoint/2010/main" val="410116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25" y="736347"/>
            <a:ext cx="10064550" cy="1015016"/>
            <a:chOff x="4111748"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48" y="821828"/>
              <a:ext cx="10064550" cy="950388"/>
            </a:xfrm>
            <a:prstGeom prst="rect">
              <a:avLst/>
            </a:prstGeom>
            <a:noFill/>
          </p:spPr>
          <p:txBody>
            <a:bodyPr wrap="none" rtlCol="0">
              <a:spAutoFit/>
            </a:bodyPr>
            <a:lstStyle/>
            <a:p>
              <a:pPr algn="ctr">
                <a:lnSpc>
                  <a:spcPct val="80000"/>
                </a:lnSpc>
              </a:pPr>
              <a:r>
                <a:rPr lang="vi-VN" sz="6800" b="1">
                  <a:solidFill>
                    <a:schemeClr val="tx2"/>
                  </a:solidFill>
                  <a:latin typeface="Montserrat-SemiBold"/>
                  <a:ea typeface="Lato" charset="0"/>
                  <a:cs typeface="Lato" charset="0"/>
                </a:rPr>
                <a:t>Căn chỉnh tọa độ tương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27</a:t>
            </a:fld>
            <a:endParaRPr lang="en-US" sz="2800"/>
          </a:p>
        </p:txBody>
      </p:sp>
      <p:pic>
        <p:nvPicPr>
          <p:cNvPr id="2" name="Raycast">
            <a:hlinkClick r:id="" action="ppaction://media"/>
            <a:extLst>
              <a:ext uri="{FF2B5EF4-FFF2-40B4-BE49-F238E27FC236}">
                <a16:creationId xmlns:a16="http://schemas.microsoft.com/office/drawing/2014/main" id="{19586113-DB61-48C4-9369-1E1D459539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44260"/>
            <a:ext cx="18288000" cy="10315648"/>
          </a:xfrm>
          <a:prstGeom prst="rect">
            <a:avLst/>
          </a:prstGeom>
        </p:spPr>
      </p:pic>
    </p:spTree>
    <p:extLst>
      <p:ext uri="{BB962C8B-B14F-4D97-AF65-F5344CB8AC3E}">
        <p14:creationId xmlns:p14="http://schemas.microsoft.com/office/powerpoint/2010/main" val="32874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11755" y="821828"/>
            <a:ext cx="10064550" cy="1015016"/>
            <a:chOff x="4111755" y="821828"/>
            <a:chExt cx="10064550"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111755" y="821828"/>
              <a:ext cx="1006455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Căn chỉnh tọa độ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28</a:t>
            </a:fld>
            <a:endParaRPr lang="en-US" sz="2800"/>
          </a:p>
        </p:txBody>
      </p:sp>
      <p:grpSp>
        <p:nvGrpSpPr>
          <p:cNvPr id="30" name="Group 29">
            <a:extLst>
              <a:ext uri="{FF2B5EF4-FFF2-40B4-BE49-F238E27FC236}">
                <a16:creationId xmlns:a16="http://schemas.microsoft.com/office/drawing/2014/main" id="{01A98B6A-66A1-4F5C-A145-318C08A737D7}"/>
              </a:ext>
            </a:extLst>
          </p:cNvPr>
          <p:cNvGrpSpPr/>
          <p:nvPr/>
        </p:nvGrpSpPr>
        <p:grpSpPr>
          <a:xfrm>
            <a:off x="434542" y="2274529"/>
            <a:ext cx="9661614" cy="6158043"/>
            <a:chOff x="45307" y="3707252"/>
            <a:chExt cx="8488571" cy="6275369"/>
          </a:xfrm>
        </p:grpSpPr>
        <p:grpSp>
          <p:nvGrpSpPr>
            <p:cNvPr id="8" name="Group 7">
              <a:extLst>
                <a:ext uri="{FF2B5EF4-FFF2-40B4-BE49-F238E27FC236}">
                  <a16:creationId xmlns:a16="http://schemas.microsoft.com/office/drawing/2014/main" id="{78CFF6F1-F80F-41E7-9FE9-3B7437D9F782}"/>
                </a:ext>
              </a:extLst>
            </p:cNvPr>
            <p:cNvGrpSpPr/>
            <p:nvPr/>
          </p:nvGrpSpPr>
          <p:grpSpPr>
            <a:xfrm>
              <a:off x="45307" y="3733378"/>
              <a:ext cx="8488571" cy="6249243"/>
              <a:chOff x="-208348" y="0"/>
              <a:chExt cx="6710748" cy="4876800"/>
            </a:xfrm>
          </p:grpSpPr>
          <p:pic>
            <p:nvPicPr>
              <p:cNvPr id="9" name="Picture 8" descr="A close up of a screen&#10;&#10;Description generated with very high confidence">
                <a:extLst>
                  <a:ext uri="{FF2B5EF4-FFF2-40B4-BE49-F238E27FC236}">
                    <a16:creationId xmlns:a16="http://schemas.microsoft.com/office/drawing/2014/main" id="{AA4F2A10-0BFE-4CF6-954A-1D2D7260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02400" cy="4876800"/>
              </a:xfrm>
              <a:prstGeom prst="rect">
                <a:avLst/>
              </a:prstGeom>
            </p:spPr>
          </p:pic>
          <p:cxnSp>
            <p:nvCxnSpPr>
              <p:cNvPr id="10" name="Straight Arrow Connector 9">
                <a:extLst>
                  <a:ext uri="{FF2B5EF4-FFF2-40B4-BE49-F238E27FC236}">
                    <a16:creationId xmlns:a16="http://schemas.microsoft.com/office/drawing/2014/main" id="{3EFA6170-840E-44E2-A319-5A3CCDC15733}"/>
                  </a:ext>
                </a:extLst>
              </p:cNvPr>
              <p:cNvCxnSpPr>
                <a:cxnSpLocks/>
              </p:cNvCxnSpPr>
              <p:nvPr/>
            </p:nvCxnSpPr>
            <p:spPr>
              <a:xfrm flipV="1">
                <a:off x="2423886" y="2554514"/>
                <a:ext cx="667657" cy="75111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TextBox 11">
                <a:extLst>
                  <a:ext uri="{FF2B5EF4-FFF2-40B4-BE49-F238E27FC236}">
                    <a16:creationId xmlns:a16="http://schemas.microsoft.com/office/drawing/2014/main" id="{14E6362E-C38D-466C-B5C7-C52C9B9914DD}"/>
                  </a:ext>
                </a:extLst>
              </p:cNvPr>
              <p:cNvSpPr txBox="1"/>
              <p:nvPr/>
            </p:nvSpPr>
            <p:spPr>
              <a:xfrm>
                <a:off x="-208348" y="3117747"/>
                <a:ext cx="3484335"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Tâm</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vùng</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thao</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tác</a:t>
                </a:r>
                <a:endParaRPr lang="en-US" sz="4400" dirty="0">
                  <a:effectLst/>
                  <a:latin typeface="+mj-lt"/>
                  <a:ea typeface="MS Mincho" panose="02020609040205080304" pitchFamily="49" charset="-128"/>
                </a:endParaRPr>
              </a:p>
            </p:txBody>
          </p:sp>
          <p:sp>
            <p:nvSpPr>
              <p:cNvPr id="12" name="TextBox 12">
                <a:extLst>
                  <a:ext uri="{FF2B5EF4-FFF2-40B4-BE49-F238E27FC236}">
                    <a16:creationId xmlns:a16="http://schemas.microsoft.com/office/drawing/2014/main" id="{5FDFEBD3-80BD-4363-8DA7-41AD3F9E6B2B}"/>
                  </a:ext>
                </a:extLst>
              </p:cNvPr>
              <p:cNvSpPr txBox="1"/>
              <p:nvPr/>
            </p:nvSpPr>
            <p:spPr>
              <a:xfrm>
                <a:off x="3898301" y="3313234"/>
                <a:ext cx="2560119" cy="580117"/>
              </a:xfrm>
              <a:prstGeom prst="rect">
                <a:avLst/>
              </a:prstGeom>
              <a:noFill/>
            </p:spPr>
            <p:txBody>
              <a:bodyPr wrap="square" rtlCol="0">
                <a:noAutofit/>
              </a:bodyPr>
              <a:lstStyle/>
              <a:p>
                <a:pPr marL="0" marR="0" indent="0" algn="ctr">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phải</a:t>
                </a:r>
                <a:r>
                  <a:rPr lang="fr-FR" sz="4400" kern="1200" dirty="0">
                    <a:solidFill>
                      <a:srgbClr val="FFFFFF"/>
                    </a:solidFill>
                    <a:effectLst/>
                    <a:latin typeface="+mj-lt"/>
                    <a:ea typeface="MS Mincho" panose="02020609040205080304" pitchFamily="49" charset="-128"/>
                  </a:rPr>
                  <a:t> d</a:t>
                </a:r>
                <a:r>
                  <a:rPr lang="vi-VN" sz="4400" kern="1200" dirty="0">
                    <a:solidFill>
                      <a:srgbClr val="FFFFFF"/>
                    </a:solidFill>
                    <a:effectLst/>
                    <a:latin typeface="+mj-lt"/>
                    <a:ea typeface="MS Mincho" panose="02020609040205080304" pitchFamily="49" charset="-128"/>
                  </a:rPr>
                  <a:t>ư</a:t>
                </a:r>
                <a:r>
                  <a:rPr lang="fr-FR" sz="4400" kern="1200" dirty="0" err="1">
                    <a:solidFill>
                      <a:srgbClr val="FFFFFF"/>
                    </a:solidFill>
                    <a:effectLst/>
                    <a:latin typeface="+mj-lt"/>
                    <a:ea typeface="MS Mincho" panose="02020609040205080304" pitchFamily="49" charset="-128"/>
                  </a:rPr>
                  <a:t>ới</a:t>
                </a:r>
                <a:endParaRPr lang="en-US" sz="4400" dirty="0">
                  <a:effectLst/>
                  <a:latin typeface="+mj-lt"/>
                  <a:ea typeface="MS Mincho" panose="02020609040205080304" pitchFamily="49" charset="-128"/>
                </a:endParaRPr>
              </a:p>
            </p:txBody>
          </p:sp>
          <p:sp>
            <p:nvSpPr>
              <p:cNvPr id="13" name="TextBox 13">
                <a:extLst>
                  <a:ext uri="{FF2B5EF4-FFF2-40B4-BE49-F238E27FC236}">
                    <a16:creationId xmlns:a16="http://schemas.microsoft.com/office/drawing/2014/main" id="{B3C5754C-2BBC-4139-B147-2E6F702392B0}"/>
                  </a:ext>
                </a:extLst>
              </p:cNvPr>
              <p:cNvSpPr txBox="1"/>
              <p:nvPr/>
            </p:nvSpPr>
            <p:spPr>
              <a:xfrm>
                <a:off x="53955" y="492473"/>
                <a:ext cx="2833522" cy="677391"/>
              </a:xfrm>
              <a:prstGeom prst="rect">
                <a:avLst/>
              </a:prstGeom>
              <a:noFill/>
            </p:spPr>
            <p:txBody>
              <a:bodyPr wrap="square" rtlCol="0">
                <a:noAutofit/>
              </a:bodyPr>
              <a:lstStyle/>
              <a:p>
                <a:pPr marL="0" marR="0" indent="226695" algn="just">
                  <a:lnSpc>
                    <a:spcPct val="140000"/>
                  </a:lnSpc>
                  <a:spcBef>
                    <a:spcPts val="0"/>
                  </a:spcBef>
                  <a:spcAft>
                    <a:spcPts val="0"/>
                  </a:spcAft>
                </a:pPr>
                <a:r>
                  <a:rPr lang="fr-FR" sz="4400" kern="1200" dirty="0" err="1">
                    <a:solidFill>
                      <a:srgbClr val="FFFFFF"/>
                    </a:solidFill>
                    <a:effectLst/>
                    <a:latin typeface="+mj-lt"/>
                    <a:ea typeface="MS Mincho" panose="02020609040205080304" pitchFamily="49" charset="-128"/>
                  </a:rPr>
                  <a:t>Góc</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trái</a:t>
                </a:r>
                <a:r>
                  <a:rPr lang="fr-FR" sz="4400" kern="1200" dirty="0">
                    <a:solidFill>
                      <a:srgbClr val="FFFFFF"/>
                    </a:solidFill>
                    <a:effectLst/>
                    <a:latin typeface="+mj-lt"/>
                    <a:ea typeface="MS Mincho" panose="02020609040205080304" pitchFamily="49" charset="-128"/>
                  </a:rPr>
                  <a:t> </a:t>
                </a:r>
                <a:r>
                  <a:rPr lang="fr-FR" sz="4400" kern="1200" dirty="0" err="1">
                    <a:solidFill>
                      <a:srgbClr val="FFFFFF"/>
                    </a:solidFill>
                    <a:effectLst/>
                    <a:latin typeface="+mj-lt"/>
                    <a:ea typeface="MS Mincho" panose="02020609040205080304" pitchFamily="49" charset="-128"/>
                  </a:rPr>
                  <a:t>trên</a:t>
                </a:r>
                <a:endParaRPr lang="en-US" sz="4400" dirty="0">
                  <a:effectLst/>
                  <a:latin typeface="+mj-lt"/>
                  <a:ea typeface="MS Mincho" panose="02020609040205080304" pitchFamily="49" charset="-128"/>
                </a:endParaRPr>
              </a:p>
            </p:txBody>
          </p:sp>
          <p:cxnSp>
            <p:nvCxnSpPr>
              <p:cNvPr id="14" name="Straight Arrow Connector 13">
                <a:extLst>
                  <a:ext uri="{FF2B5EF4-FFF2-40B4-BE49-F238E27FC236}">
                    <a16:creationId xmlns:a16="http://schemas.microsoft.com/office/drawing/2014/main" id="{A68C4D6F-EF70-4D46-8D45-730234C56AF1}"/>
                  </a:ext>
                </a:extLst>
              </p:cNvPr>
              <p:cNvCxnSpPr>
                <a:cxnSpLocks/>
              </p:cNvCxnSpPr>
              <p:nvPr/>
            </p:nvCxnSpPr>
            <p:spPr>
              <a:xfrm flipH="1" flipV="1">
                <a:off x="106594" y="56390"/>
                <a:ext cx="778778" cy="62291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52B1CBC-1B3F-4C6F-B259-296F38EE7BAB}"/>
                  </a:ext>
                </a:extLst>
              </p:cNvPr>
              <p:cNvCxnSpPr>
                <a:cxnSpLocks/>
              </p:cNvCxnSpPr>
              <p:nvPr/>
            </p:nvCxnSpPr>
            <p:spPr>
              <a:xfrm>
                <a:off x="5573486" y="4112222"/>
                <a:ext cx="725714" cy="6158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675E3203-862F-46E7-96A0-9569F94267B7}"/>
                </a:ext>
              </a:extLst>
            </p:cNvPr>
            <p:cNvCxnSpPr/>
            <p:nvPr/>
          </p:nvCxnSpPr>
          <p:spPr>
            <a:xfrm>
              <a:off x="308851" y="3707252"/>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1298F94-30FF-41D8-8870-A4CE3356C725}"/>
                </a:ext>
              </a:extLst>
            </p:cNvPr>
            <p:cNvCxnSpPr>
              <a:cxnSpLocks/>
            </p:cNvCxnSpPr>
            <p:nvPr/>
          </p:nvCxnSpPr>
          <p:spPr>
            <a:xfrm>
              <a:off x="326419" y="3733378"/>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2A6811-9ABB-45ED-9905-7802870C008D}"/>
                </a:ext>
              </a:extLst>
            </p:cNvPr>
            <p:cNvCxnSpPr/>
            <p:nvPr/>
          </p:nvCxnSpPr>
          <p:spPr>
            <a:xfrm>
              <a:off x="4181213" y="6961193"/>
              <a:ext cx="2498383"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0ABE68-7DAE-4CFA-AB82-957F262AC470}"/>
                </a:ext>
              </a:extLst>
            </p:cNvPr>
            <p:cNvCxnSpPr>
              <a:cxnSpLocks/>
            </p:cNvCxnSpPr>
            <p:nvPr/>
          </p:nvCxnSpPr>
          <p:spPr>
            <a:xfrm>
              <a:off x="4198781" y="6987319"/>
              <a:ext cx="0" cy="232452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209DDD5-3E4B-466B-B0F7-F71B29CAD573}"/>
                </a:ext>
              </a:extLst>
            </p:cNvPr>
            <p:cNvSpPr txBox="1"/>
            <p:nvPr/>
          </p:nvSpPr>
          <p:spPr>
            <a:xfrm>
              <a:off x="2571432" y="3812118"/>
              <a:ext cx="471604" cy="754053"/>
            </a:xfrm>
            <a:prstGeom prst="rect">
              <a:avLst/>
            </a:prstGeom>
            <a:noFill/>
          </p:spPr>
          <p:txBody>
            <a:bodyPr wrap="none" rtlCol="0">
              <a:spAutoFit/>
            </a:bodyPr>
            <a:lstStyle/>
            <a:p>
              <a:r>
                <a:rPr lang="en-US" dirty="0">
                  <a:solidFill>
                    <a:srgbClr val="FF0000"/>
                  </a:solidFill>
                </a:rPr>
                <a:t>X</a:t>
              </a:r>
            </a:p>
          </p:txBody>
        </p:sp>
        <p:sp>
          <p:nvSpPr>
            <p:cNvPr id="26" name="TextBox 25">
              <a:extLst>
                <a:ext uri="{FF2B5EF4-FFF2-40B4-BE49-F238E27FC236}">
                  <a16:creationId xmlns:a16="http://schemas.microsoft.com/office/drawing/2014/main" id="{EC30411E-1006-435E-B9DF-D11CC4A5261C}"/>
                </a:ext>
              </a:extLst>
            </p:cNvPr>
            <p:cNvSpPr txBox="1"/>
            <p:nvPr/>
          </p:nvSpPr>
          <p:spPr>
            <a:xfrm>
              <a:off x="464626" y="5564762"/>
              <a:ext cx="471604" cy="754053"/>
            </a:xfrm>
            <a:prstGeom prst="rect">
              <a:avLst/>
            </a:prstGeom>
            <a:noFill/>
          </p:spPr>
          <p:txBody>
            <a:bodyPr wrap="none" rtlCol="0">
              <a:spAutoFit/>
            </a:bodyPr>
            <a:lstStyle/>
            <a:p>
              <a:r>
                <a:rPr lang="en-US" dirty="0">
                  <a:solidFill>
                    <a:srgbClr val="FF0000"/>
                  </a:solidFill>
                </a:rPr>
                <a:t>Y</a:t>
              </a:r>
            </a:p>
          </p:txBody>
        </p:sp>
        <p:sp>
          <p:nvSpPr>
            <p:cNvPr id="27" name="TextBox 26">
              <a:extLst>
                <a:ext uri="{FF2B5EF4-FFF2-40B4-BE49-F238E27FC236}">
                  <a16:creationId xmlns:a16="http://schemas.microsoft.com/office/drawing/2014/main" id="{4EB94FA7-5A29-481A-9D84-6A77C925C387}"/>
                </a:ext>
              </a:extLst>
            </p:cNvPr>
            <p:cNvSpPr txBox="1"/>
            <p:nvPr/>
          </p:nvSpPr>
          <p:spPr>
            <a:xfrm>
              <a:off x="6443794" y="6207140"/>
              <a:ext cx="548483" cy="707886"/>
            </a:xfrm>
            <a:prstGeom prst="rect">
              <a:avLst/>
            </a:prstGeom>
            <a:noFill/>
          </p:spPr>
          <p:txBody>
            <a:bodyPr wrap="none" rtlCol="0">
              <a:spAutoFit/>
            </a:bodyPr>
            <a:lstStyle/>
            <a:p>
              <a:r>
                <a:rPr lang="en-US" sz="4000" dirty="0">
                  <a:solidFill>
                    <a:srgbClr val="FF0000"/>
                  </a:solidFill>
                </a:rPr>
                <a:t>x’</a:t>
              </a:r>
            </a:p>
          </p:txBody>
        </p:sp>
        <p:sp>
          <p:nvSpPr>
            <p:cNvPr id="28" name="TextBox 27">
              <a:extLst>
                <a:ext uri="{FF2B5EF4-FFF2-40B4-BE49-F238E27FC236}">
                  <a16:creationId xmlns:a16="http://schemas.microsoft.com/office/drawing/2014/main" id="{421B3D1F-7F90-4EA2-8EB6-4074C4B630F1}"/>
                </a:ext>
              </a:extLst>
            </p:cNvPr>
            <p:cNvSpPr txBox="1"/>
            <p:nvPr/>
          </p:nvSpPr>
          <p:spPr>
            <a:xfrm>
              <a:off x="3670928" y="8648930"/>
              <a:ext cx="560859" cy="707886"/>
            </a:xfrm>
            <a:prstGeom prst="rect">
              <a:avLst/>
            </a:prstGeom>
            <a:noFill/>
          </p:spPr>
          <p:txBody>
            <a:bodyPr wrap="none" rtlCol="0">
              <a:spAutoFit/>
            </a:bodyPr>
            <a:lstStyle/>
            <a:p>
              <a:r>
                <a:rPr lang="en-US" sz="4000" dirty="0">
                  <a:solidFill>
                    <a:srgbClr val="FF0000"/>
                  </a:solidFill>
                </a:rPr>
                <a:t>y’</a:t>
              </a:r>
            </a:p>
          </p:txBody>
        </p:sp>
      </p:grpSp>
      <p:pic>
        <p:nvPicPr>
          <p:cNvPr id="33" name="Picture 32">
            <a:extLst>
              <a:ext uri="{FF2B5EF4-FFF2-40B4-BE49-F238E27FC236}">
                <a16:creationId xmlns:a16="http://schemas.microsoft.com/office/drawing/2014/main" id="{7F25C11E-75E3-4BB2-9CFB-9D64338E2E27}"/>
              </a:ext>
            </a:extLst>
          </p:cNvPr>
          <p:cNvPicPr>
            <a:picLocks noChangeAspect="1"/>
          </p:cNvPicPr>
          <p:nvPr/>
        </p:nvPicPr>
        <p:blipFill>
          <a:blip r:embed="rId4"/>
          <a:stretch>
            <a:fillRect/>
          </a:stretch>
        </p:blipFill>
        <p:spPr>
          <a:xfrm>
            <a:off x="651801" y="10518349"/>
            <a:ext cx="7430674" cy="2288310"/>
          </a:xfrm>
          <a:prstGeom prst="rect">
            <a:avLst/>
          </a:prstGeom>
        </p:spPr>
      </p:pic>
      <p:sp>
        <p:nvSpPr>
          <p:cNvPr id="34" name="Arrow: Down 33">
            <a:extLst>
              <a:ext uri="{FF2B5EF4-FFF2-40B4-BE49-F238E27FC236}">
                <a16:creationId xmlns:a16="http://schemas.microsoft.com/office/drawing/2014/main" id="{6D199E8D-7A7D-463C-89F2-5AC7D2FBF1CC}"/>
              </a:ext>
            </a:extLst>
          </p:cNvPr>
          <p:cNvSpPr/>
          <p:nvPr/>
        </p:nvSpPr>
        <p:spPr>
          <a:xfrm>
            <a:off x="3433285" y="9049432"/>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p:sp>
        <p:nvSpPr>
          <p:cNvPr id="31" name="Arrow: Down 30">
            <a:extLst>
              <a:ext uri="{FF2B5EF4-FFF2-40B4-BE49-F238E27FC236}">
                <a16:creationId xmlns:a16="http://schemas.microsoft.com/office/drawing/2014/main" id="{2EA7F454-0E3C-4FE2-B412-292E199C45D4}"/>
              </a:ext>
            </a:extLst>
          </p:cNvPr>
          <p:cNvSpPr/>
          <p:nvPr/>
        </p:nvSpPr>
        <p:spPr>
          <a:xfrm rot="16200000">
            <a:off x="9221295" y="11190814"/>
            <a:ext cx="1425300" cy="943380"/>
          </a:xfrm>
          <a:prstGeom prst="downArrow">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Light"/>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216C244-EC05-4CE1-8CE1-75284F1343D8}"/>
                  </a:ext>
                </a:extLst>
              </p:cNvPr>
              <p:cNvSpPr/>
              <p:nvPr/>
            </p:nvSpPr>
            <p:spPr>
              <a:xfrm>
                <a:off x="12395097" y="3029961"/>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 </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0</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0</m:t>
                                  </m:r>
                                </m:sub>
                              </m:sSub>
                            </m:e>
                          </m:eqArr>
                        </m:e>
                      </m:d>
                    </m:oMath>
                  </m:oMathPara>
                </a14:m>
                <a:endParaRPr lang="en-US" sz="5200" dirty="0">
                  <a:solidFill>
                    <a:srgbClr val="000000"/>
                  </a:solidFill>
                  <a:latin typeface="+mj-lt"/>
                </a:endParaRPr>
              </a:p>
            </p:txBody>
          </p:sp>
        </mc:Choice>
        <mc:Fallback xmlns="">
          <p:sp>
            <p:nvSpPr>
              <p:cNvPr id="32" name="Rectangle 31">
                <a:extLst>
                  <a:ext uri="{FF2B5EF4-FFF2-40B4-BE49-F238E27FC236}">
                    <a16:creationId xmlns:a16="http://schemas.microsoft.com/office/drawing/2014/main" id="{2216C244-EC05-4CE1-8CE1-75284F1343D8}"/>
                  </a:ext>
                </a:extLst>
              </p:cNvPr>
              <p:cNvSpPr>
                <a:spLocks noRot="1" noChangeAspect="1" noMove="1" noResize="1" noEditPoints="1" noAdjustHandles="1" noChangeArrowheads="1" noChangeShapeType="1" noTextEdit="1"/>
              </p:cNvSpPr>
              <p:nvPr/>
            </p:nvSpPr>
            <p:spPr>
              <a:xfrm>
                <a:off x="12395097" y="3029961"/>
                <a:ext cx="3352439" cy="1877309"/>
              </a:xfrm>
              <a:prstGeom prst="rect">
                <a:avLst/>
              </a:prstGeom>
              <a:blipFill>
                <a:blip r:embed="rId5"/>
                <a:stretch>
                  <a:fillRect r="-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1D993F6-11B7-4227-A2F4-92AE76ACD435}"/>
                  </a:ext>
                </a:extLst>
              </p:cNvPr>
              <p:cNvSpPr/>
              <p:nvPr/>
            </p:nvSpPr>
            <p:spPr>
              <a:xfrm>
                <a:off x="12021763" y="6085898"/>
                <a:ext cx="3352439" cy="18773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𝑎</m:t>
                              </m:r>
                              <m:r>
                                <a:rPr lang="en-US" sz="5200">
                                  <a:solidFill>
                                    <a:srgbClr val="000000"/>
                                  </a:solidFill>
                                  <a:latin typeface="Cambria Math" panose="02040503050406030204" pitchFamily="18" charset="0"/>
                                </a:rPr>
                                <m:t>+ ∆</m:t>
                              </m:r>
                              <m:r>
                                <a:rPr lang="en-US" sz="5200" i="1">
                                  <a:solidFill>
                                    <a:srgbClr val="000000"/>
                                  </a:solidFill>
                                  <a:latin typeface="Cambria Math" panose="02040503050406030204" pitchFamily="18" charset="0"/>
                                </a:rPr>
                                <m:t>𝑥</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e>
                            <m:e>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𝑏</m:t>
                              </m:r>
                              <m:r>
                                <a:rPr lang="en-US" sz="5200">
                                  <a:solidFill>
                                    <a:srgbClr val="000000"/>
                                  </a:solidFill>
                                  <a:latin typeface="Cambria Math" panose="02040503050406030204" pitchFamily="18" charset="0"/>
                                </a:rPr>
                                <m:t>+</m:t>
                              </m:r>
                              <m:sSub>
                                <m:sSubPr>
                                  <m:ctrlPr>
                                    <a:rPr lang="en-US" sz="5200" i="1">
                                      <a:solidFill>
                                        <a:srgbClr val="000000"/>
                                      </a:solidFill>
                                      <a:latin typeface="Cambria Math" panose="02040503050406030204" pitchFamily="18" charset="0"/>
                                    </a:rPr>
                                  </m:ctrlPr>
                                </m:sSubPr>
                                <m:e>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e>
                          </m:eqArr>
                        </m:e>
                      </m:d>
                    </m:oMath>
                  </m:oMathPara>
                </a14:m>
                <a:endParaRPr lang="en-US" sz="5200" dirty="0">
                  <a:solidFill>
                    <a:srgbClr val="000000"/>
                  </a:solidFill>
                  <a:latin typeface="+mj-lt"/>
                </a:endParaRPr>
              </a:p>
            </p:txBody>
          </p:sp>
        </mc:Choice>
        <mc:Fallback xmlns="">
          <p:sp>
            <p:nvSpPr>
              <p:cNvPr id="37" name="Rectangle 36">
                <a:extLst>
                  <a:ext uri="{FF2B5EF4-FFF2-40B4-BE49-F238E27FC236}">
                    <a16:creationId xmlns:a16="http://schemas.microsoft.com/office/drawing/2014/main" id="{D1D993F6-11B7-4227-A2F4-92AE76ACD435}"/>
                  </a:ext>
                </a:extLst>
              </p:cNvPr>
              <p:cNvSpPr>
                <a:spLocks noRot="1" noChangeAspect="1" noMove="1" noResize="1" noEditPoints="1" noAdjustHandles="1" noChangeArrowheads="1" noChangeShapeType="1" noTextEdit="1"/>
              </p:cNvSpPr>
              <p:nvPr/>
            </p:nvSpPr>
            <p:spPr>
              <a:xfrm>
                <a:off x="12021763" y="6085898"/>
                <a:ext cx="3352439" cy="1877309"/>
              </a:xfrm>
              <a:prstGeom prst="rect">
                <a:avLst/>
              </a:prstGeom>
              <a:blipFill>
                <a:blip r:embed="rId6"/>
                <a:stretch>
                  <a:fillRect r="-37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46D223C-5AE2-44BF-9FE8-4BF959DC3B7B}"/>
                  </a:ext>
                </a:extLst>
              </p:cNvPr>
              <p:cNvSpPr/>
              <p:nvPr/>
            </p:nvSpPr>
            <p:spPr>
              <a:xfrm>
                <a:off x="11977950" y="9525247"/>
                <a:ext cx="3086100" cy="369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200" i="1">
                              <a:solidFill>
                                <a:srgbClr val="000000"/>
                              </a:solidFill>
                              <a:latin typeface="Cambria Math" panose="02040503050406030204" pitchFamily="18" charset="0"/>
                            </a:rPr>
                          </m:ctrlPr>
                        </m:dPr>
                        <m:e>
                          <m:eqArr>
                            <m:eqArrPr>
                              <m:ctrlPr>
                                <a:rPr lang="en-US" sz="5200" i="1">
                                  <a:solidFill>
                                    <a:srgbClr val="000000"/>
                                  </a:solidFill>
                                  <a:latin typeface="Cambria Math" panose="02040503050406030204" pitchFamily="18" charset="0"/>
                                </a:rPr>
                              </m:ctrlPr>
                            </m:eqArrPr>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𝑥</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𝑋</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a</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𝑥</m:t>
                                  </m:r>
                                </m:den>
                              </m:f>
                            </m:e>
                            <m:e>
                              <m:sSub>
                                <m:sSubPr>
                                  <m:ctrlPr>
                                    <a:rPr lang="en-US" sz="5200" i="1">
                                      <a:solidFill>
                                        <a:srgbClr val="000000"/>
                                      </a:solidFill>
                                      <a:latin typeface="Cambria Math" panose="02040503050406030204" pitchFamily="18" charset="0"/>
                                    </a:rPr>
                                  </m:ctrlPr>
                                </m:sSubPr>
                                <m:e>
                                  <m:r>
                                    <a:rPr lang="en-US" sz="5200" i="1">
                                      <a:solidFill>
                                        <a:srgbClr val="000000"/>
                                      </a:solidFill>
                                      <a:latin typeface="Cambria Math" panose="02040503050406030204" pitchFamily="18" charset="0"/>
                                    </a:rPr>
                                    <m:t>𝑦</m:t>
                                  </m:r>
                                </m:e>
                                <m:sub>
                                  <m:r>
                                    <a:rPr lang="en-US" sz="5200">
                                      <a:solidFill>
                                        <a:srgbClr val="000000"/>
                                      </a:solidFill>
                                      <a:latin typeface="Cambria Math" panose="02040503050406030204" pitchFamily="18" charset="0"/>
                                    </a:rPr>
                                    <m:t>1</m:t>
                                  </m:r>
                                </m:sub>
                              </m:sSub>
                              <m:r>
                                <a:rPr lang="en-US" sz="5200">
                                  <a:solidFill>
                                    <a:srgbClr val="000000"/>
                                  </a:solidFill>
                                  <a:latin typeface="Cambria Math" panose="02040503050406030204" pitchFamily="18" charset="0"/>
                                </a:rPr>
                                <m:t>= </m:t>
                              </m:r>
                              <m:f>
                                <m:fPr>
                                  <m:ctrlPr>
                                    <a:rPr lang="en-US" sz="5200" i="1">
                                      <a:solidFill>
                                        <a:srgbClr val="000000"/>
                                      </a:solidFill>
                                      <a:latin typeface="Cambria Math" panose="02040503050406030204" pitchFamily="18" charset="0"/>
                                    </a:rPr>
                                  </m:ctrlPr>
                                </m:fPr>
                                <m:num>
                                  <m:r>
                                    <a:rPr lang="en-US" sz="5200" i="1">
                                      <a:solidFill>
                                        <a:srgbClr val="000000"/>
                                      </a:solidFill>
                                      <a:latin typeface="Cambria Math" panose="02040503050406030204" pitchFamily="18" charset="0"/>
                                    </a:rPr>
                                    <m:t>𝑌</m:t>
                                  </m:r>
                                  <m:r>
                                    <a:rPr lang="en-US" sz="5200">
                                      <a:solidFill>
                                        <a:srgbClr val="000000"/>
                                      </a:solidFill>
                                      <a:latin typeface="Cambria Math" panose="02040503050406030204" pitchFamily="18" charset="0"/>
                                    </a:rPr>
                                    <m:t>−</m:t>
                                  </m:r>
                                  <m:r>
                                    <m:rPr>
                                      <m:sty m:val="p"/>
                                    </m:rPr>
                                    <a:rPr lang="en-US" sz="5200">
                                      <a:solidFill>
                                        <a:srgbClr val="000000"/>
                                      </a:solidFill>
                                      <a:latin typeface="Cambria Math" panose="02040503050406030204" pitchFamily="18" charset="0"/>
                                    </a:rPr>
                                    <m:t>b</m:t>
                                  </m:r>
                                  <m:r>
                                    <a:rPr lang="en-US" sz="5200">
                                      <a:solidFill>
                                        <a:srgbClr val="000000"/>
                                      </a:solidFill>
                                      <a:latin typeface="Cambria Math" panose="02040503050406030204" pitchFamily="18" charset="0"/>
                                    </a:rPr>
                                    <m:t> </m:t>
                                  </m:r>
                                </m:num>
                                <m:den>
                                  <m:r>
                                    <a:rPr lang="en-US" sz="5200">
                                      <a:solidFill>
                                        <a:srgbClr val="000000"/>
                                      </a:solidFill>
                                      <a:latin typeface="Cambria Math" panose="02040503050406030204" pitchFamily="18" charset="0"/>
                                    </a:rPr>
                                    <m:t>∆</m:t>
                                  </m:r>
                                  <m:r>
                                    <a:rPr lang="en-US" sz="5200" i="1">
                                      <a:solidFill>
                                        <a:srgbClr val="000000"/>
                                      </a:solidFill>
                                      <a:latin typeface="Cambria Math" panose="02040503050406030204" pitchFamily="18" charset="0"/>
                                    </a:rPr>
                                    <m:t>𝑦</m:t>
                                  </m:r>
                                </m:den>
                              </m:f>
                            </m:e>
                          </m:eqArr>
                        </m:e>
                      </m:d>
                    </m:oMath>
                  </m:oMathPara>
                </a14:m>
                <a:endParaRPr lang="en-US" sz="5200" dirty="0">
                  <a:solidFill>
                    <a:srgbClr val="000000"/>
                  </a:solidFill>
                  <a:latin typeface="+mj-lt"/>
                </a:endParaRPr>
              </a:p>
            </p:txBody>
          </p:sp>
        </mc:Choice>
        <mc:Fallback xmlns="">
          <p:sp>
            <p:nvSpPr>
              <p:cNvPr id="38" name="Rectangle 37">
                <a:extLst>
                  <a:ext uri="{FF2B5EF4-FFF2-40B4-BE49-F238E27FC236}">
                    <a16:creationId xmlns:a16="http://schemas.microsoft.com/office/drawing/2014/main" id="{F46D223C-5AE2-44BF-9FE8-4BF959DC3B7B}"/>
                  </a:ext>
                </a:extLst>
              </p:cNvPr>
              <p:cNvSpPr>
                <a:spLocks noRot="1" noChangeAspect="1" noMove="1" noResize="1" noEditPoints="1" noAdjustHandles="1" noChangeArrowheads="1" noChangeShapeType="1" noTextEdit="1"/>
              </p:cNvSpPr>
              <p:nvPr/>
            </p:nvSpPr>
            <p:spPr>
              <a:xfrm>
                <a:off x="11977950" y="9525247"/>
                <a:ext cx="3086100" cy="3699411"/>
              </a:xfrm>
              <a:prstGeom prst="rect">
                <a:avLst/>
              </a:prstGeom>
              <a:blipFill>
                <a:blip r:embed="rId7"/>
                <a:stretch>
                  <a:fillRect r="-2648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0D58742-D19D-4E5E-AB7F-19575618BB95}"/>
              </a:ext>
            </a:extLst>
          </p:cNvPr>
          <p:cNvSpPr txBox="1"/>
          <p:nvPr/>
        </p:nvSpPr>
        <p:spPr>
          <a:xfrm>
            <a:off x="10289572" y="2122942"/>
            <a:ext cx="7707431" cy="892552"/>
          </a:xfrm>
          <a:prstGeom prst="rect">
            <a:avLst/>
          </a:prstGeom>
          <a:noFill/>
        </p:spPr>
        <p:txBody>
          <a:bodyPr wrap="none" rtlCol="0">
            <a:spAutoFit/>
          </a:bodyPr>
          <a:lstStyle/>
          <a:p>
            <a:r>
              <a:rPr lang="en-US" sz="5200">
                <a:solidFill>
                  <a:srgbClr val="000000"/>
                </a:solidFill>
                <a:latin typeface="+mj-lt"/>
              </a:rPr>
              <a:t>(1) </a:t>
            </a:r>
            <a:r>
              <a:rPr lang="en-US" sz="5200" dirty="0">
                <a:solidFill>
                  <a:srgbClr val="000000"/>
                </a:solidFill>
                <a:latin typeface="+mj-lt"/>
              </a:rPr>
              <a:t>Di </a:t>
            </a:r>
            <a:r>
              <a:rPr lang="en-US" sz="5200" err="1">
                <a:solidFill>
                  <a:srgbClr val="000000"/>
                </a:solidFill>
                <a:latin typeface="+mj-lt"/>
              </a:rPr>
              <a:t>chuyển</a:t>
            </a:r>
            <a:r>
              <a:rPr lang="en-US" sz="5200">
                <a:solidFill>
                  <a:srgbClr val="000000"/>
                </a:solidFill>
                <a:latin typeface="+mj-lt"/>
              </a:rPr>
              <a:t> về gốc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1" name="TextBox 40">
            <a:extLst>
              <a:ext uri="{FF2B5EF4-FFF2-40B4-BE49-F238E27FC236}">
                <a16:creationId xmlns:a16="http://schemas.microsoft.com/office/drawing/2014/main" id="{A57771AD-0D04-4978-A921-B897CA83B0F8}"/>
              </a:ext>
            </a:extLst>
          </p:cNvPr>
          <p:cNvSpPr txBox="1"/>
          <p:nvPr/>
        </p:nvSpPr>
        <p:spPr>
          <a:xfrm>
            <a:off x="10291848" y="4949916"/>
            <a:ext cx="5288499" cy="892552"/>
          </a:xfrm>
          <a:prstGeom prst="rect">
            <a:avLst/>
          </a:prstGeom>
          <a:noFill/>
        </p:spPr>
        <p:txBody>
          <a:bodyPr wrap="none" rtlCol="0">
            <a:spAutoFit/>
          </a:bodyPr>
          <a:lstStyle/>
          <a:p>
            <a:r>
              <a:rPr lang="en-US" sz="5200">
                <a:solidFill>
                  <a:srgbClr val="000000"/>
                </a:solidFill>
                <a:latin typeface="+mj-lt"/>
              </a:rPr>
              <a:t>(2) </a:t>
            </a:r>
            <a:r>
              <a:rPr lang="en-US" sz="5200" dirty="0">
                <a:solidFill>
                  <a:srgbClr val="000000"/>
                </a:solidFill>
                <a:latin typeface="+mj-lt"/>
              </a:rPr>
              <a:t>Quan </a:t>
            </a:r>
            <a:r>
              <a:rPr lang="en-US" sz="5200" dirty="0" err="1">
                <a:solidFill>
                  <a:srgbClr val="000000"/>
                </a:solidFill>
                <a:latin typeface="+mj-lt"/>
              </a:rPr>
              <a:t>hệ</a:t>
            </a:r>
            <a:r>
              <a:rPr lang="en-US" sz="5200" dirty="0">
                <a:solidFill>
                  <a:srgbClr val="000000"/>
                </a:solidFill>
                <a:latin typeface="+mj-lt"/>
              </a:rPr>
              <a:t> </a:t>
            </a:r>
            <a:r>
              <a:rPr lang="en-US" sz="5200" dirty="0" err="1">
                <a:solidFill>
                  <a:srgbClr val="000000"/>
                </a:solidFill>
                <a:latin typeface="+mj-lt"/>
              </a:rPr>
              <a:t>tọa</a:t>
            </a:r>
            <a:r>
              <a:rPr lang="en-US" sz="5200" dirty="0">
                <a:solidFill>
                  <a:srgbClr val="000000"/>
                </a:solidFill>
                <a:latin typeface="+mj-lt"/>
              </a:rPr>
              <a:t> </a:t>
            </a:r>
            <a:r>
              <a:rPr lang="en-US" sz="5200" dirty="0" err="1">
                <a:solidFill>
                  <a:srgbClr val="000000"/>
                </a:solidFill>
                <a:latin typeface="+mj-lt"/>
              </a:rPr>
              <a:t>độ</a:t>
            </a:r>
            <a:endParaRPr lang="en-US" sz="5200" dirty="0">
              <a:solidFill>
                <a:srgbClr val="000000"/>
              </a:solidFill>
              <a:latin typeface="+mj-lt"/>
            </a:endParaRPr>
          </a:p>
        </p:txBody>
      </p:sp>
      <p:sp>
        <p:nvSpPr>
          <p:cNvPr id="42" name="TextBox 41">
            <a:extLst>
              <a:ext uri="{FF2B5EF4-FFF2-40B4-BE49-F238E27FC236}">
                <a16:creationId xmlns:a16="http://schemas.microsoft.com/office/drawing/2014/main" id="{35312750-F847-4CE9-99BD-3C6E33EE6716}"/>
              </a:ext>
            </a:extLst>
          </p:cNvPr>
          <p:cNvSpPr txBox="1"/>
          <p:nvPr/>
        </p:nvSpPr>
        <p:spPr>
          <a:xfrm>
            <a:off x="10206850" y="8206637"/>
            <a:ext cx="6873869" cy="892552"/>
          </a:xfrm>
          <a:prstGeom prst="rect">
            <a:avLst/>
          </a:prstGeom>
          <a:noFill/>
        </p:spPr>
        <p:txBody>
          <a:bodyPr wrap="none" rtlCol="0">
            <a:spAutoFit/>
          </a:bodyPr>
          <a:lstStyle/>
          <a:p>
            <a:r>
              <a:rPr lang="en-US" sz="5200">
                <a:solidFill>
                  <a:srgbClr val="000000"/>
                </a:solidFill>
                <a:latin typeface="+mj-lt"/>
              </a:rPr>
              <a:t>(3) </a:t>
            </a:r>
            <a:r>
              <a:rPr lang="en-US" sz="5200" dirty="0" err="1">
                <a:solidFill>
                  <a:srgbClr val="000000"/>
                </a:solidFill>
                <a:latin typeface="+mj-lt"/>
              </a:rPr>
              <a:t>Tính</a:t>
            </a:r>
            <a:r>
              <a:rPr lang="en-US" sz="5200" dirty="0">
                <a:solidFill>
                  <a:srgbClr val="000000"/>
                </a:solidFill>
                <a:latin typeface="+mj-lt"/>
              </a:rPr>
              <a:t> </a:t>
            </a:r>
            <a:r>
              <a:rPr lang="en-US" sz="5200" err="1">
                <a:solidFill>
                  <a:srgbClr val="000000"/>
                </a:solidFill>
                <a:latin typeface="+mj-lt"/>
              </a:rPr>
              <a:t>tọa</a:t>
            </a:r>
            <a:r>
              <a:rPr lang="en-US" sz="5200">
                <a:solidFill>
                  <a:srgbClr val="000000"/>
                </a:solidFill>
                <a:latin typeface="+mj-lt"/>
              </a:rPr>
              <a:t> độ màn hình</a:t>
            </a:r>
            <a:endParaRPr lang="en-US" sz="5200" dirty="0">
              <a:solidFill>
                <a:srgbClr val="000000"/>
              </a:solidFill>
              <a:latin typeface="+mj-lt"/>
            </a:endParaRPr>
          </a:p>
        </p:txBody>
      </p:sp>
    </p:spTree>
    <p:extLst>
      <p:ext uri="{BB962C8B-B14F-4D97-AF65-F5344CB8AC3E}">
        <p14:creationId xmlns:p14="http://schemas.microsoft.com/office/powerpoint/2010/main" val="20091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29</a:t>
            </a:fld>
            <a:endParaRPr lang="en-US" sz="2800"/>
          </a:p>
        </p:txBody>
      </p:sp>
      <p:pic>
        <p:nvPicPr>
          <p:cNvPr id="8" name="Picture 7">
            <a:extLst>
              <a:ext uri="{FF2B5EF4-FFF2-40B4-BE49-F238E27FC236}">
                <a16:creationId xmlns:a16="http://schemas.microsoft.com/office/drawing/2014/main" id="{E6DBFAD9-E79A-43BF-83C1-D22BC7400FCC}"/>
              </a:ext>
            </a:extLst>
          </p:cNvPr>
          <p:cNvPicPr>
            <a:picLocks noChangeAspect="1"/>
          </p:cNvPicPr>
          <p:nvPr/>
        </p:nvPicPr>
        <p:blipFill>
          <a:blip r:embed="rId3"/>
          <a:stretch>
            <a:fillRect/>
          </a:stretch>
        </p:blipFill>
        <p:spPr>
          <a:xfrm>
            <a:off x="3386727" y="2611981"/>
            <a:ext cx="10942731" cy="10078447"/>
          </a:xfrm>
          <a:prstGeom prst="rect">
            <a:avLst/>
          </a:prstGeom>
        </p:spPr>
      </p:pic>
    </p:spTree>
    <p:extLst>
      <p:ext uri="{BB962C8B-B14F-4D97-AF65-F5344CB8AC3E}">
        <p14:creationId xmlns:p14="http://schemas.microsoft.com/office/powerpoint/2010/main" val="132682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8137296" y="844888"/>
            <a:ext cx="7301358" cy="1133004"/>
            <a:chOff x="5493331" y="703840"/>
            <a:chExt cx="7301358" cy="1133004"/>
          </a:xfrm>
        </p:grpSpPr>
        <p:sp>
          <p:nvSpPr>
            <p:cNvPr id="6" name="TextBox 5">
              <a:extLst>
                <a:ext uri="{FF2B5EF4-FFF2-40B4-BE49-F238E27FC236}">
                  <a16:creationId xmlns:a16="http://schemas.microsoft.com/office/drawing/2014/main" id="{B0655CFA-B8B9-403E-B44C-B833A9AF3B51}"/>
                </a:ext>
              </a:extLst>
            </p:cNvPr>
            <p:cNvSpPr txBox="1"/>
            <p:nvPr/>
          </p:nvSpPr>
          <p:spPr>
            <a:xfrm>
              <a:off x="5493331" y="703840"/>
              <a:ext cx="7301358"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Nội dung trình bày</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a:t>
            </a:fld>
            <a:endParaRPr lang="en-US" sz="2800"/>
          </a:p>
        </p:txBody>
      </p:sp>
      <p:grpSp>
        <p:nvGrpSpPr>
          <p:cNvPr id="8" name="Group 7">
            <a:extLst>
              <a:ext uri="{FF2B5EF4-FFF2-40B4-BE49-F238E27FC236}">
                <a16:creationId xmlns:a16="http://schemas.microsoft.com/office/drawing/2014/main" id="{958DCD76-B6B4-466B-B49F-BD3F50FBB13F}"/>
              </a:ext>
            </a:extLst>
          </p:cNvPr>
          <p:cNvGrpSpPr/>
          <p:nvPr/>
        </p:nvGrpSpPr>
        <p:grpSpPr>
          <a:xfrm>
            <a:off x="6149265" y="2355675"/>
            <a:ext cx="12138733" cy="10356158"/>
            <a:chOff x="995338" y="1629044"/>
            <a:chExt cx="5807121" cy="4954344"/>
          </a:xfrm>
        </p:grpSpPr>
        <p:grpSp>
          <p:nvGrpSpPr>
            <p:cNvPr id="9" name="Group 8">
              <a:extLst>
                <a:ext uri="{FF2B5EF4-FFF2-40B4-BE49-F238E27FC236}">
                  <a16:creationId xmlns:a16="http://schemas.microsoft.com/office/drawing/2014/main" id="{85348C15-C7A9-4DDF-A20A-9A0B52F23F6C}"/>
                </a:ext>
              </a:extLst>
            </p:cNvPr>
            <p:cNvGrpSpPr/>
            <p:nvPr/>
          </p:nvGrpSpPr>
          <p:grpSpPr>
            <a:xfrm>
              <a:off x="995338" y="4725802"/>
              <a:ext cx="4488130" cy="1857586"/>
              <a:chOff x="995338" y="4725802"/>
              <a:chExt cx="4488130" cy="1857586"/>
            </a:xfrm>
          </p:grpSpPr>
          <p:sp>
            <p:nvSpPr>
              <p:cNvPr id="19" name="Oval 18">
                <a:extLst>
                  <a:ext uri="{FF2B5EF4-FFF2-40B4-BE49-F238E27FC236}">
                    <a16:creationId xmlns:a16="http://schemas.microsoft.com/office/drawing/2014/main" id="{79C54B7D-C3C9-443B-A0B6-2ECDAC3BDBE4}"/>
                  </a:ext>
                </a:extLst>
              </p:cNvPr>
              <p:cNvSpPr/>
              <p:nvPr/>
            </p:nvSpPr>
            <p:spPr>
              <a:xfrm>
                <a:off x="995338" y="4725802"/>
                <a:ext cx="822960" cy="822960"/>
              </a:xfrm>
              <a:prstGeom prst="ellipse">
                <a:avLst/>
              </a:prstGeom>
              <a:solidFill>
                <a:schemeClr val="accent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4</a:t>
                </a:r>
                <a:endParaRPr lang="en-US" sz="4800" b="1" spc="-1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9E8789A-CA30-4C97-B2C6-52FC407FE9CA}"/>
                  </a:ext>
                </a:extLst>
              </p:cNvPr>
              <p:cNvSpPr/>
              <p:nvPr/>
            </p:nvSpPr>
            <p:spPr>
              <a:xfrm>
                <a:off x="1990530" y="4955229"/>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Ứng dụng thực tế</a:t>
                </a:r>
                <a:endParaRPr lang="en-US" sz="4800" dirty="0">
                  <a:solidFill>
                    <a:schemeClr val="tx2">
                      <a:lumMod val="50000"/>
                    </a:schemeClr>
                  </a:solidFill>
                  <a:latin typeface="+mj-lt"/>
                  <a:cs typeface="Arial" panose="020B0604020202020204" pitchFamily="34" charset="0"/>
                </a:endParaRPr>
              </a:p>
            </p:txBody>
          </p:sp>
          <p:sp>
            <p:nvSpPr>
              <p:cNvPr id="22" name="Oval 21">
                <a:extLst>
                  <a:ext uri="{FF2B5EF4-FFF2-40B4-BE49-F238E27FC236}">
                    <a16:creationId xmlns:a16="http://schemas.microsoft.com/office/drawing/2014/main" id="{D56EBA16-DFF3-4841-8952-A2651E51527D}"/>
                  </a:ext>
                </a:extLst>
              </p:cNvPr>
              <p:cNvSpPr/>
              <p:nvPr/>
            </p:nvSpPr>
            <p:spPr>
              <a:xfrm>
                <a:off x="995338" y="5760428"/>
                <a:ext cx="822960" cy="822960"/>
              </a:xfrm>
              <a:prstGeom prst="ellipse">
                <a:avLst/>
              </a:prstGeom>
              <a:solidFill>
                <a:srgbClr val="C0392B"/>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5</a:t>
                </a:r>
                <a:endParaRPr lang="en-US" sz="4800" b="1" spc="-15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9721E7-2F1E-4524-8792-D25CCDBC5503}"/>
                  </a:ext>
                </a:extLst>
              </p:cNvPr>
              <p:cNvSpPr/>
              <p:nvPr/>
            </p:nvSpPr>
            <p:spPr>
              <a:xfrm>
                <a:off x="1990528" y="5989856"/>
                <a:ext cx="349294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Kết luận và h</a:t>
                </a:r>
                <a:r>
                  <a:rPr lang="vi-VN" sz="4800">
                    <a:solidFill>
                      <a:schemeClr val="tx2">
                        <a:lumMod val="50000"/>
                      </a:schemeClr>
                    </a:solidFill>
                    <a:latin typeface="+mj-lt"/>
                    <a:cs typeface="Arial" panose="020B0604020202020204" pitchFamily="34" charset="0"/>
                  </a:rPr>
                  <a:t>ư</a:t>
                </a:r>
                <a:r>
                  <a:rPr lang="en-US" sz="4800">
                    <a:solidFill>
                      <a:schemeClr val="tx2">
                        <a:lumMod val="50000"/>
                      </a:schemeClr>
                    </a:solidFill>
                    <a:latin typeface="+mj-lt"/>
                    <a:cs typeface="Arial" panose="020B0604020202020204" pitchFamily="34" charset="0"/>
                  </a:rPr>
                  <a:t>ớng phát triển </a:t>
                </a:r>
                <a:endParaRPr lang="en-US" sz="4800" dirty="0">
                  <a:solidFill>
                    <a:schemeClr val="tx2">
                      <a:lumMod val="50000"/>
                    </a:schemeClr>
                  </a:solidFill>
                  <a:latin typeface="+mj-lt"/>
                  <a:cs typeface="Arial" panose="020B0604020202020204" pitchFamily="34" charset="0"/>
                </a:endParaRPr>
              </a:p>
            </p:txBody>
          </p:sp>
        </p:grpSp>
        <p:grpSp>
          <p:nvGrpSpPr>
            <p:cNvPr id="10" name="Group 9">
              <a:extLst>
                <a:ext uri="{FF2B5EF4-FFF2-40B4-BE49-F238E27FC236}">
                  <a16:creationId xmlns:a16="http://schemas.microsoft.com/office/drawing/2014/main" id="{68246E48-26B6-4611-A572-44F97FCF4D80}"/>
                </a:ext>
              </a:extLst>
            </p:cNvPr>
            <p:cNvGrpSpPr/>
            <p:nvPr/>
          </p:nvGrpSpPr>
          <p:grpSpPr>
            <a:xfrm>
              <a:off x="995338" y="3712360"/>
              <a:ext cx="5807121" cy="822960"/>
              <a:chOff x="995338" y="3696772"/>
              <a:chExt cx="5807121" cy="822960"/>
            </a:xfrm>
          </p:grpSpPr>
          <p:sp>
            <p:nvSpPr>
              <p:cNvPr id="17" name="Oval 16">
                <a:extLst>
                  <a:ext uri="{FF2B5EF4-FFF2-40B4-BE49-F238E27FC236}">
                    <a16:creationId xmlns:a16="http://schemas.microsoft.com/office/drawing/2014/main" id="{B4C5D8E3-D8F7-442E-9383-F0B21B321971}"/>
                  </a:ext>
                </a:extLst>
              </p:cNvPr>
              <p:cNvSpPr/>
              <p:nvPr/>
            </p:nvSpPr>
            <p:spPr>
              <a:xfrm>
                <a:off x="995338" y="3696772"/>
                <a:ext cx="822960" cy="822960"/>
              </a:xfrm>
              <a:prstGeom prst="ellipse">
                <a:avLst/>
              </a:prstGeom>
              <a:solidFill>
                <a:srgbClr val="B3D236"/>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3</a:t>
                </a:r>
                <a:endParaRPr lang="en-US" sz="4800" b="1" spc="-15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9B422FC-D38B-46E6-BF2F-E47C00FB2710}"/>
                  </a:ext>
                </a:extLst>
              </p:cNvPr>
              <p:cNvSpPr/>
              <p:nvPr/>
            </p:nvSpPr>
            <p:spPr>
              <a:xfrm>
                <a:off x="1990529" y="3940312"/>
                <a:ext cx="4811930"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Các vấn đề và giải pháp về kỹ thuật</a:t>
                </a:r>
              </a:p>
            </p:txBody>
          </p:sp>
        </p:grpSp>
        <p:grpSp>
          <p:nvGrpSpPr>
            <p:cNvPr id="11" name="Group 10">
              <a:extLst>
                <a:ext uri="{FF2B5EF4-FFF2-40B4-BE49-F238E27FC236}">
                  <a16:creationId xmlns:a16="http://schemas.microsoft.com/office/drawing/2014/main" id="{D31D6096-3061-41FB-83B9-49CD4C7C0FBB}"/>
                </a:ext>
              </a:extLst>
            </p:cNvPr>
            <p:cNvGrpSpPr/>
            <p:nvPr/>
          </p:nvGrpSpPr>
          <p:grpSpPr>
            <a:xfrm>
              <a:off x="995338" y="2670704"/>
              <a:ext cx="5807121" cy="822960"/>
              <a:chOff x="995338" y="2662346"/>
              <a:chExt cx="5807121" cy="822960"/>
            </a:xfrm>
          </p:grpSpPr>
          <p:sp>
            <p:nvSpPr>
              <p:cNvPr id="15" name="Oval 14">
                <a:extLst>
                  <a:ext uri="{FF2B5EF4-FFF2-40B4-BE49-F238E27FC236}">
                    <a16:creationId xmlns:a16="http://schemas.microsoft.com/office/drawing/2014/main" id="{0A2C0786-EFBF-4C03-9E4E-4082996FB8D7}"/>
                  </a:ext>
                </a:extLst>
              </p:cNvPr>
              <p:cNvSpPr/>
              <p:nvPr/>
            </p:nvSpPr>
            <p:spPr>
              <a:xfrm>
                <a:off x="995338" y="2662346"/>
                <a:ext cx="822960" cy="822960"/>
              </a:xfrm>
              <a:prstGeom prst="ellipse">
                <a:avLst/>
              </a:prstGeom>
              <a:solidFill>
                <a:srgbClr val="FFC000"/>
              </a:solidFill>
              <a:ln>
                <a:noFill/>
              </a:ln>
              <a:effectLst>
                <a:outerShdw blurRad="57785" dist="33020" dir="3180000" algn="ctr">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2</a:t>
                </a:r>
                <a:endParaRPr lang="en-US" sz="4800" b="1" spc="-15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1D8FC6E-B158-4594-83BA-67C489D316E5}"/>
                  </a:ext>
                </a:extLst>
              </p:cNvPr>
              <p:cNvSpPr/>
              <p:nvPr/>
            </p:nvSpPr>
            <p:spPr>
              <a:xfrm>
                <a:off x="1990528" y="2877660"/>
                <a:ext cx="4811931"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Các công trình nghiên cứu trên thế giới</a:t>
                </a:r>
              </a:p>
            </p:txBody>
          </p:sp>
        </p:grpSp>
        <p:grpSp>
          <p:nvGrpSpPr>
            <p:cNvPr id="12" name="Group 11">
              <a:extLst>
                <a:ext uri="{FF2B5EF4-FFF2-40B4-BE49-F238E27FC236}">
                  <a16:creationId xmlns:a16="http://schemas.microsoft.com/office/drawing/2014/main" id="{726D3BB3-7980-4181-B28F-0B526F39B887}"/>
                </a:ext>
              </a:extLst>
            </p:cNvPr>
            <p:cNvGrpSpPr/>
            <p:nvPr/>
          </p:nvGrpSpPr>
          <p:grpSpPr>
            <a:xfrm>
              <a:off x="995338" y="1629044"/>
              <a:ext cx="3972006" cy="822960"/>
              <a:chOff x="995338" y="1629044"/>
              <a:chExt cx="3972006" cy="822960"/>
            </a:xfrm>
          </p:grpSpPr>
          <p:sp>
            <p:nvSpPr>
              <p:cNvPr id="13" name="Oval 12">
                <a:extLst>
                  <a:ext uri="{FF2B5EF4-FFF2-40B4-BE49-F238E27FC236}">
                    <a16:creationId xmlns:a16="http://schemas.microsoft.com/office/drawing/2014/main" id="{8AE1EC09-39E9-4C35-BBE7-5A4A064DAF1C}"/>
                  </a:ext>
                </a:extLst>
              </p:cNvPr>
              <p:cNvSpPr/>
              <p:nvPr/>
            </p:nvSpPr>
            <p:spPr>
              <a:xfrm>
                <a:off x="995338" y="1629044"/>
                <a:ext cx="822960" cy="822960"/>
              </a:xfrm>
              <a:prstGeom prst="ellipse">
                <a:avLst/>
              </a:prstGeom>
              <a:solidFill>
                <a:srgbClr val="00BBD6"/>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pc="-150">
                    <a:latin typeface="Arial" panose="020B0604020202020204" pitchFamily="34" charset="0"/>
                    <a:cs typeface="Arial" panose="020B0604020202020204" pitchFamily="34" charset="0"/>
                  </a:rPr>
                  <a:t>1</a:t>
                </a:r>
                <a:endParaRPr lang="en-US" sz="4800" b="1" spc="-1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D0F237-DEE6-4A3E-AFE2-33976F967910}"/>
                  </a:ext>
                </a:extLst>
              </p:cNvPr>
              <p:cNvSpPr/>
              <p:nvPr/>
            </p:nvSpPr>
            <p:spPr>
              <a:xfrm>
                <a:off x="1990530" y="1823542"/>
                <a:ext cx="2976814" cy="397546"/>
              </a:xfrm>
              <a:prstGeom prst="rect">
                <a:avLst/>
              </a:prstGeom>
            </p:spPr>
            <p:txBody>
              <a:bodyPr wrap="square">
                <a:spAutoFit/>
              </a:bodyPr>
              <a:lstStyle/>
              <a:p>
                <a:r>
                  <a:rPr lang="en-US" sz="4800">
                    <a:solidFill>
                      <a:schemeClr val="tx2">
                        <a:lumMod val="50000"/>
                      </a:schemeClr>
                    </a:solidFill>
                    <a:latin typeface="+mj-lt"/>
                    <a:cs typeface="Arial" panose="020B0604020202020204" pitchFamily="34" charset="0"/>
                  </a:rPr>
                  <a:t>Giới thiệu chung</a:t>
                </a:r>
                <a:endParaRPr lang="en-US" sz="4800" dirty="0">
                  <a:solidFill>
                    <a:schemeClr val="tx2">
                      <a:lumMod val="50000"/>
                    </a:schemeClr>
                  </a:solidFill>
                  <a:latin typeface="+mj-lt"/>
                  <a:cs typeface="Arial" panose="020B0604020202020204" pitchFamily="34" charset="0"/>
                </a:endParaRPr>
              </a:p>
            </p:txBody>
          </p:sp>
        </p:grpSp>
      </p:grpSp>
      <p:sp>
        <p:nvSpPr>
          <p:cNvPr id="2" name="Rectangle 1">
            <a:extLst>
              <a:ext uri="{FF2B5EF4-FFF2-40B4-BE49-F238E27FC236}">
                <a16:creationId xmlns:a16="http://schemas.microsoft.com/office/drawing/2014/main" id="{FAF95A30-45BC-4881-BEC9-A4973D431AC5}"/>
              </a:ext>
            </a:extLst>
          </p:cNvPr>
          <p:cNvSpPr/>
          <p:nvPr/>
        </p:nvSpPr>
        <p:spPr>
          <a:xfrm>
            <a:off x="0" y="0"/>
            <a:ext cx="54864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1" name="Picture 20" descr="A picture containing LEGO&#10;&#10;Description generated with high confidence">
            <a:extLst>
              <a:ext uri="{FF2B5EF4-FFF2-40B4-BE49-F238E27FC236}">
                <a16:creationId xmlns:a16="http://schemas.microsoft.com/office/drawing/2014/main" id="{1A231D68-70D9-4C9D-84C1-AD723B713DA9}"/>
              </a:ext>
            </a:extLst>
          </p:cNvPr>
          <p:cNvPicPr>
            <a:picLocks noChangeAspect="1"/>
          </p:cNvPicPr>
          <p:nvPr/>
        </p:nvPicPr>
        <p:blipFill>
          <a:blip r:embed="rId3"/>
          <a:stretch>
            <a:fillRect/>
          </a:stretch>
        </p:blipFill>
        <p:spPr>
          <a:xfrm>
            <a:off x="473052" y="4375706"/>
            <a:ext cx="4540295" cy="3974620"/>
          </a:xfrm>
          <a:prstGeom prst="rect">
            <a:avLst/>
          </a:prstGeom>
        </p:spPr>
      </p:pic>
    </p:spTree>
    <p:extLst>
      <p:ext uri="{BB962C8B-B14F-4D97-AF65-F5344CB8AC3E}">
        <p14:creationId xmlns:p14="http://schemas.microsoft.com/office/powerpoint/2010/main" val="12029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223454" y="821828"/>
            <a:ext cx="9841156" cy="1015016"/>
            <a:chOff x="4223454" y="821828"/>
            <a:chExt cx="984115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4223454" y="821828"/>
              <a:ext cx="9841156"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400" smtClean="0"/>
              <a:t>30</a:t>
            </a:fld>
            <a:endParaRPr lang="en-US" sz="2400"/>
          </a:p>
        </p:txBody>
      </p:sp>
      <p:pic>
        <p:nvPicPr>
          <p:cNvPr id="14" name="event_system">
            <a:hlinkClick r:id="" action="ppaction://media"/>
            <a:extLst>
              <a:ext uri="{FF2B5EF4-FFF2-40B4-BE49-F238E27FC236}">
                <a16:creationId xmlns:a16="http://schemas.microsoft.com/office/drawing/2014/main" id="{8325F501-DE56-4987-AE48-8688D5E5E9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7930" r="2642"/>
          <a:stretch/>
        </p:blipFill>
        <p:spPr>
          <a:xfrm>
            <a:off x="433158" y="3970458"/>
            <a:ext cx="8221352" cy="6363234"/>
          </a:xfrm>
          <a:prstGeom prst="rect">
            <a:avLst/>
          </a:prstGeom>
        </p:spPr>
      </p:pic>
      <p:sp>
        <p:nvSpPr>
          <p:cNvPr id="15" name="Oval 14">
            <a:extLst>
              <a:ext uri="{FF2B5EF4-FFF2-40B4-BE49-F238E27FC236}">
                <a16:creationId xmlns:a16="http://schemas.microsoft.com/office/drawing/2014/main" id="{5EF36B3C-189D-449F-8B7E-7A47FDD0B097}"/>
              </a:ext>
            </a:extLst>
          </p:cNvPr>
          <p:cNvSpPr/>
          <p:nvPr/>
        </p:nvSpPr>
        <p:spPr>
          <a:xfrm>
            <a:off x="12505037" y="5446843"/>
            <a:ext cx="4868563" cy="3719384"/>
          </a:xfrm>
          <a:prstGeom prst="ellipse">
            <a:avLst/>
          </a:prstGeom>
          <a:solidFill>
            <a:schemeClr val="bg1"/>
          </a:solidFill>
          <a:ln w="123825">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4400" dirty="0">
              <a:solidFill>
                <a:srgbClr val="FFFFFF"/>
              </a:solidFill>
              <a:latin typeface="+mj-lt"/>
            </a:endParaRPr>
          </a:p>
        </p:txBody>
      </p:sp>
      <p:sp>
        <p:nvSpPr>
          <p:cNvPr id="16" name="Oval 15">
            <a:extLst>
              <a:ext uri="{FF2B5EF4-FFF2-40B4-BE49-F238E27FC236}">
                <a16:creationId xmlns:a16="http://schemas.microsoft.com/office/drawing/2014/main" id="{A28E1705-0489-4BD5-B22C-F25B9DF25543}"/>
              </a:ext>
            </a:extLst>
          </p:cNvPr>
          <p:cNvSpPr/>
          <p:nvPr/>
        </p:nvSpPr>
        <p:spPr>
          <a:xfrm>
            <a:off x="8983360" y="5446843"/>
            <a:ext cx="2780270" cy="3410465"/>
          </a:xfrm>
          <a:prstGeom prst="ellipse">
            <a:avLst/>
          </a:prstGeom>
          <a:solidFill>
            <a:schemeClr val="bg1"/>
          </a:solidFill>
          <a:ln w="123825">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4400" dirty="0">
              <a:solidFill>
                <a:srgbClr val="FFFFFF"/>
              </a:solidFill>
              <a:latin typeface="+mj-lt"/>
            </a:endParaRPr>
          </a:p>
        </p:txBody>
      </p:sp>
      <p:sp>
        <p:nvSpPr>
          <p:cNvPr id="17" name="Oval 16">
            <a:extLst>
              <a:ext uri="{FF2B5EF4-FFF2-40B4-BE49-F238E27FC236}">
                <a16:creationId xmlns:a16="http://schemas.microsoft.com/office/drawing/2014/main" id="{61F787EC-C274-4FF1-911F-587FEE06D376}"/>
              </a:ext>
            </a:extLst>
          </p:cNvPr>
          <p:cNvSpPr/>
          <p:nvPr/>
        </p:nvSpPr>
        <p:spPr>
          <a:xfrm>
            <a:off x="11442353" y="6314610"/>
            <a:ext cx="1933397" cy="1788331"/>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r>
              <a:rPr lang="en-US" sz="4000" dirty="0">
                <a:solidFill>
                  <a:srgbClr val="FFFFFF"/>
                </a:solidFill>
                <a:latin typeface="+mj-lt"/>
              </a:rPr>
              <a:t>Pre-Condition</a:t>
            </a:r>
          </a:p>
        </p:txBody>
      </p:sp>
      <p:sp>
        <p:nvSpPr>
          <p:cNvPr id="18" name="Arrow: Right 17">
            <a:extLst>
              <a:ext uri="{FF2B5EF4-FFF2-40B4-BE49-F238E27FC236}">
                <a16:creationId xmlns:a16="http://schemas.microsoft.com/office/drawing/2014/main" id="{67D7F906-C17A-419A-AB42-1AB6DC4C11A9}"/>
              </a:ext>
            </a:extLst>
          </p:cNvPr>
          <p:cNvSpPr/>
          <p:nvPr/>
        </p:nvSpPr>
        <p:spPr>
          <a:xfrm rot="4179945">
            <a:off x="11477953" y="6296280"/>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4400" dirty="0">
              <a:solidFill>
                <a:srgbClr val="FFFFFF"/>
              </a:solidFill>
              <a:latin typeface="+mj-lt"/>
            </a:endParaRPr>
          </a:p>
        </p:txBody>
      </p:sp>
      <p:sp>
        <p:nvSpPr>
          <p:cNvPr id="19" name="Oval 18">
            <a:extLst>
              <a:ext uri="{FF2B5EF4-FFF2-40B4-BE49-F238E27FC236}">
                <a16:creationId xmlns:a16="http://schemas.microsoft.com/office/drawing/2014/main" id="{5365F230-A8F5-403C-B64E-1B50BFEBD417}"/>
              </a:ext>
            </a:extLst>
          </p:cNvPr>
          <p:cNvSpPr/>
          <p:nvPr/>
        </p:nvSpPr>
        <p:spPr>
          <a:xfrm>
            <a:off x="14117158" y="4669462"/>
            <a:ext cx="1853516" cy="16451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r>
              <a:rPr lang="en-US" sz="4400" dirty="0">
                <a:solidFill>
                  <a:srgbClr val="FFFFFF"/>
                </a:solidFill>
                <a:latin typeface="+mj-lt"/>
              </a:rPr>
              <a:t>Action</a:t>
            </a:r>
          </a:p>
        </p:txBody>
      </p:sp>
      <p:sp>
        <p:nvSpPr>
          <p:cNvPr id="20" name="Oval 19">
            <a:extLst>
              <a:ext uri="{FF2B5EF4-FFF2-40B4-BE49-F238E27FC236}">
                <a16:creationId xmlns:a16="http://schemas.microsoft.com/office/drawing/2014/main" id="{9331ADC6-3466-497C-8CD9-7ED5DB2195A7}"/>
              </a:ext>
            </a:extLst>
          </p:cNvPr>
          <p:cNvSpPr/>
          <p:nvPr/>
        </p:nvSpPr>
        <p:spPr>
          <a:xfrm>
            <a:off x="14117157" y="8034734"/>
            <a:ext cx="1853516" cy="16451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r>
              <a:rPr lang="en-US" sz="4000" dirty="0">
                <a:solidFill>
                  <a:srgbClr val="FFFFFF"/>
                </a:solidFill>
                <a:latin typeface="+mj-lt"/>
              </a:rPr>
              <a:t>Post-Action</a:t>
            </a:r>
          </a:p>
        </p:txBody>
      </p:sp>
      <p:sp>
        <p:nvSpPr>
          <p:cNvPr id="21" name="Arrow: Right 20">
            <a:extLst>
              <a:ext uri="{FF2B5EF4-FFF2-40B4-BE49-F238E27FC236}">
                <a16:creationId xmlns:a16="http://schemas.microsoft.com/office/drawing/2014/main" id="{C9C710DB-1019-4C39-BCDF-B126D9D2A3EC}"/>
              </a:ext>
            </a:extLst>
          </p:cNvPr>
          <p:cNvSpPr/>
          <p:nvPr/>
        </p:nvSpPr>
        <p:spPr>
          <a:xfrm rot="20404464">
            <a:off x="13824869" y="5384911"/>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4400" dirty="0">
              <a:solidFill>
                <a:srgbClr val="FFFFFF"/>
              </a:solidFill>
              <a:latin typeface="+mj-lt"/>
            </a:endParaRPr>
          </a:p>
        </p:txBody>
      </p:sp>
      <p:sp>
        <p:nvSpPr>
          <p:cNvPr id="22" name="Arrow: Right 21">
            <a:extLst>
              <a:ext uri="{FF2B5EF4-FFF2-40B4-BE49-F238E27FC236}">
                <a16:creationId xmlns:a16="http://schemas.microsoft.com/office/drawing/2014/main" id="{BA719EBE-66DC-41EB-A842-E80EFF217C57}"/>
              </a:ext>
            </a:extLst>
          </p:cNvPr>
          <p:cNvSpPr/>
          <p:nvPr/>
        </p:nvSpPr>
        <p:spPr>
          <a:xfrm rot="9120173">
            <a:off x="15900985" y="8727350"/>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4400" dirty="0">
              <a:solidFill>
                <a:srgbClr val="FFFFFF"/>
              </a:solidFill>
              <a:latin typeface="+mj-lt"/>
            </a:endParaRPr>
          </a:p>
        </p:txBody>
      </p:sp>
      <p:sp>
        <p:nvSpPr>
          <p:cNvPr id="23" name="Arrow: Right 22">
            <a:extLst>
              <a:ext uri="{FF2B5EF4-FFF2-40B4-BE49-F238E27FC236}">
                <a16:creationId xmlns:a16="http://schemas.microsoft.com/office/drawing/2014/main" id="{A8700C62-646F-4E26-8A16-E96FECDB250E}"/>
              </a:ext>
            </a:extLst>
          </p:cNvPr>
          <p:cNvSpPr/>
          <p:nvPr/>
        </p:nvSpPr>
        <p:spPr>
          <a:xfrm rot="13971227">
            <a:off x="12596877" y="7915985"/>
            <a:ext cx="331702" cy="436672"/>
          </a:xfrm>
          <a:prstGeom prst="rightArrow">
            <a:avLst>
              <a:gd name="adj1" fmla="val 50000"/>
              <a:gd name="adj2" fmla="val 100000"/>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543722"/>
            <a:endParaRPr lang="en-US" sz="4400" dirty="0">
              <a:solidFill>
                <a:srgbClr val="FFFFFF"/>
              </a:solidFill>
              <a:latin typeface="+mj-lt"/>
            </a:endParaRPr>
          </a:p>
        </p:txBody>
      </p:sp>
      <p:sp>
        <p:nvSpPr>
          <p:cNvPr id="24" name="TextBox 23">
            <a:extLst>
              <a:ext uri="{FF2B5EF4-FFF2-40B4-BE49-F238E27FC236}">
                <a16:creationId xmlns:a16="http://schemas.microsoft.com/office/drawing/2014/main" id="{2E446F79-0959-48A9-8B95-D80CFA776EC9}"/>
              </a:ext>
            </a:extLst>
          </p:cNvPr>
          <p:cNvSpPr txBox="1"/>
          <p:nvPr/>
        </p:nvSpPr>
        <p:spPr>
          <a:xfrm>
            <a:off x="9259987" y="6333867"/>
            <a:ext cx="1853516" cy="2123658"/>
          </a:xfrm>
          <a:prstGeom prst="rect">
            <a:avLst/>
          </a:prstGeom>
          <a:noFill/>
        </p:spPr>
        <p:txBody>
          <a:bodyPr wrap="square" rtlCol="0">
            <a:spAutoFit/>
          </a:bodyPr>
          <a:lstStyle/>
          <a:p>
            <a:pPr algn="ctr" defTabSz="543722"/>
            <a:r>
              <a:rPr lang="en-US" sz="4400" dirty="0">
                <a:solidFill>
                  <a:srgbClr val="000000"/>
                </a:solidFill>
                <a:latin typeface="+mj-lt"/>
              </a:rPr>
              <a:t>Frames Update Loop</a:t>
            </a:r>
          </a:p>
        </p:txBody>
      </p:sp>
      <p:sp>
        <p:nvSpPr>
          <p:cNvPr id="25" name="TextBox 24">
            <a:extLst>
              <a:ext uri="{FF2B5EF4-FFF2-40B4-BE49-F238E27FC236}">
                <a16:creationId xmlns:a16="http://schemas.microsoft.com/office/drawing/2014/main" id="{E7E16D22-2B34-45B9-817F-716796CB5BB2}"/>
              </a:ext>
            </a:extLst>
          </p:cNvPr>
          <p:cNvSpPr txBox="1"/>
          <p:nvPr/>
        </p:nvSpPr>
        <p:spPr>
          <a:xfrm rot="19570543">
            <a:off x="11892610" y="4538032"/>
            <a:ext cx="1853516" cy="1446550"/>
          </a:xfrm>
          <a:prstGeom prst="rect">
            <a:avLst/>
          </a:prstGeom>
          <a:noFill/>
        </p:spPr>
        <p:txBody>
          <a:bodyPr wrap="square" rtlCol="0">
            <a:spAutoFit/>
          </a:bodyPr>
          <a:lstStyle/>
          <a:p>
            <a:pPr algn="ctr" defTabSz="543722"/>
            <a:r>
              <a:rPr lang="en-US" sz="4400" dirty="0">
                <a:solidFill>
                  <a:srgbClr val="000000"/>
                </a:solidFill>
                <a:latin typeface="+mj-lt"/>
              </a:rPr>
              <a:t>Active Event</a:t>
            </a:r>
          </a:p>
        </p:txBody>
      </p:sp>
      <p:sp>
        <p:nvSpPr>
          <p:cNvPr id="26" name="TextBox 25">
            <a:extLst>
              <a:ext uri="{FF2B5EF4-FFF2-40B4-BE49-F238E27FC236}">
                <a16:creationId xmlns:a16="http://schemas.microsoft.com/office/drawing/2014/main" id="{A628459D-5C56-42C6-B987-F39843A61A02}"/>
              </a:ext>
            </a:extLst>
          </p:cNvPr>
          <p:cNvSpPr txBox="1"/>
          <p:nvPr/>
        </p:nvSpPr>
        <p:spPr>
          <a:xfrm rot="1836624">
            <a:off x="11713806" y="8751758"/>
            <a:ext cx="2200881" cy="1446550"/>
          </a:xfrm>
          <a:prstGeom prst="rect">
            <a:avLst/>
          </a:prstGeom>
          <a:noFill/>
        </p:spPr>
        <p:txBody>
          <a:bodyPr wrap="square" rtlCol="0">
            <a:spAutoFit/>
          </a:bodyPr>
          <a:lstStyle/>
          <a:p>
            <a:pPr algn="ctr" defTabSz="543722"/>
            <a:r>
              <a:rPr lang="en-US" sz="4400" dirty="0">
                <a:solidFill>
                  <a:srgbClr val="000000"/>
                </a:solidFill>
                <a:latin typeface="+mj-lt"/>
              </a:rPr>
              <a:t>Update Scenario</a:t>
            </a:r>
          </a:p>
        </p:txBody>
      </p:sp>
    </p:spTree>
    <p:extLst>
      <p:ext uri="{BB962C8B-B14F-4D97-AF65-F5344CB8AC3E}">
        <p14:creationId xmlns:p14="http://schemas.microsoft.com/office/powerpoint/2010/main" val="2800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31</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31</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12727731"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Ứng dụng thực tế</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8" name="Group 89">
            <a:extLst>
              <a:ext uri="{FF2B5EF4-FFF2-40B4-BE49-F238E27FC236}">
                <a16:creationId xmlns:a16="http://schemas.microsoft.com/office/drawing/2014/main" id="{32FB4E0F-9A7A-4745-A2F2-25F41D6B1699}"/>
              </a:ext>
            </a:extLst>
          </p:cNvPr>
          <p:cNvGrpSpPr/>
          <p:nvPr/>
        </p:nvGrpSpPr>
        <p:grpSpPr>
          <a:xfrm>
            <a:off x="2163066" y="7384038"/>
            <a:ext cx="5829095" cy="828086"/>
            <a:chOff x="0" y="0"/>
            <a:chExt cx="5829095" cy="828086"/>
          </a:xfrm>
        </p:grpSpPr>
        <p:sp>
          <p:nvSpPr>
            <p:cNvPr id="31" name="Shape 86">
              <a:extLst>
                <a:ext uri="{FF2B5EF4-FFF2-40B4-BE49-F238E27FC236}">
                  <a16:creationId xmlns:a16="http://schemas.microsoft.com/office/drawing/2014/main" id="{A216CAC6-8245-4E33-8C05-CB158961F91E}"/>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32" name="Shape 88">
              <a:extLst>
                <a:ext uri="{FF2B5EF4-FFF2-40B4-BE49-F238E27FC236}">
                  <a16:creationId xmlns:a16="http://schemas.microsoft.com/office/drawing/2014/main" id="{C36BA265-AEB2-483B-A23B-3D764E6E96EA}"/>
                </a:ext>
              </a:extLst>
            </p:cNvPr>
            <p:cNvSpPr/>
            <p:nvPr/>
          </p:nvSpPr>
          <p:spPr>
            <a:xfrm>
              <a:off x="1141914" y="28925"/>
              <a:ext cx="4687181" cy="7331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bản đồ</a:t>
              </a:r>
              <a:endParaRPr sz="5200">
                <a:solidFill>
                  <a:schemeClr val="tx1">
                    <a:lumMod val="75000"/>
                  </a:schemeClr>
                </a:solidFill>
              </a:endParaRPr>
            </a:p>
          </p:txBody>
        </p:sp>
      </p:grpSp>
      <p:grpSp>
        <p:nvGrpSpPr>
          <p:cNvPr id="33" name="Group 32">
            <a:extLst>
              <a:ext uri="{FF2B5EF4-FFF2-40B4-BE49-F238E27FC236}">
                <a16:creationId xmlns:a16="http://schemas.microsoft.com/office/drawing/2014/main" id="{78FDEF2B-BDF9-4F7B-A71A-7C73D30514C8}"/>
              </a:ext>
            </a:extLst>
          </p:cNvPr>
          <p:cNvGrpSpPr/>
          <p:nvPr/>
        </p:nvGrpSpPr>
        <p:grpSpPr>
          <a:xfrm>
            <a:off x="2163066" y="9437850"/>
            <a:ext cx="7885748" cy="828086"/>
            <a:chOff x="1021151" y="9437850"/>
            <a:chExt cx="7885748" cy="828086"/>
          </a:xfrm>
        </p:grpSpPr>
        <p:sp>
          <p:nvSpPr>
            <p:cNvPr id="35" name="Shape 91">
              <a:extLst>
                <a:ext uri="{FF2B5EF4-FFF2-40B4-BE49-F238E27FC236}">
                  <a16:creationId xmlns:a16="http://schemas.microsoft.com/office/drawing/2014/main" id="{0BA6BA90-E5E5-4245-851D-A8BE11046FB0}"/>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36" name="Shape 92">
              <a:extLst>
                <a:ext uri="{FF2B5EF4-FFF2-40B4-BE49-F238E27FC236}">
                  <a16:creationId xmlns:a16="http://schemas.microsoft.com/office/drawing/2014/main" id="{3743CF50-5104-467D-BE65-2722A1B457FE}"/>
                </a:ext>
              </a:extLst>
            </p:cNvPr>
            <p:cNvSpPr/>
            <p:nvPr/>
          </p:nvSpPr>
          <p:spPr>
            <a:xfrm>
              <a:off x="2163065" y="9466775"/>
              <a:ext cx="6743834" cy="733149"/>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Hệ thống chia sẻ dữ liệu</a:t>
              </a:r>
              <a:endParaRPr sz="5200">
                <a:solidFill>
                  <a:schemeClr val="tx1">
                    <a:lumMod val="75000"/>
                  </a:schemeClr>
                </a:solidFill>
              </a:endParaRPr>
            </a:p>
          </p:txBody>
        </p:sp>
      </p:grpSp>
      <p:sp>
        <p:nvSpPr>
          <p:cNvPr id="13" name="Shape 83">
            <a:extLst>
              <a:ext uri="{FF2B5EF4-FFF2-40B4-BE49-F238E27FC236}">
                <a16:creationId xmlns:a16="http://schemas.microsoft.com/office/drawing/2014/main" id="{A61D6E05-6637-4DBF-A930-D23DAA29844E}"/>
              </a:ext>
            </a:extLst>
          </p:cNvPr>
          <p:cNvSpPr/>
          <p:nvPr/>
        </p:nvSpPr>
        <p:spPr>
          <a:xfrm>
            <a:off x="2314205" y="2021388"/>
            <a:ext cx="3878924" cy="72327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IV</a:t>
            </a:r>
            <a:endParaRPr sz="4200">
              <a:solidFill>
                <a:schemeClr val="tx1">
                  <a:lumMod val="75000"/>
                </a:schemeClr>
              </a:solidFill>
            </a:endParaRPr>
          </a:p>
        </p:txBody>
      </p:sp>
    </p:spTree>
    <p:extLst>
      <p:ext uri="{BB962C8B-B14F-4D97-AF65-F5344CB8AC3E}">
        <p14:creationId xmlns:p14="http://schemas.microsoft.com/office/powerpoint/2010/main" val="25659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94308" y="733337"/>
            <a:ext cx="8499442" cy="1103507"/>
            <a:chOff x="4894308" y="733337"/>
            <a:chExt cx="8499442"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894308" y="733337"/>
              <a:ext cx="849944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Demo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32</a:t>
            </a:fld>
            <a:endParaRPr lang="en-US" sz="2800"/>
          </a:p>
        </p:txBody>
      </p:sp>
      <p:pic>
        <p:nvPicPr>
          <p:cNvPr id="5" name="TrafficMap">
            <a:hlinkClick r:id="" action="ppaction://media"/>
            <a:extLst>
              <a:ext uri="{FF2B5EF4-FFF2-40B4-BE49-F238E27FC236}">
                <a16:creationId xmlns:a16="http://schemas.microsoft.com/office/drawing/2014/main" id="{5F38621F-33DF-49E9-B710-424194204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0" y="2215661"/>
            <a:ext cx="18276220" cy="10248348"/>
          </a:xfrm>
          <a:prstGeom prst="rect">
            <a:avLst/>
          </a:prstGeom>
        </p:spPr>
      </p:pic>
    </p:spTree>
    <p:extLst>
      <p:ext uri="{BB962C8B-B14F-4D97-AF65-F5344CB8AC3E}">
        <p14:creationId xmlns:p14="http://schemas.microsoft.com/office/powerpoint/2010/main" val="32034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059154" y="792331"/>
            <a:ext cx="10169772" cy="1044513"/>
            <a:chOff x="4059154" y="792331"/>
            <a:chExt cx="1016977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059154" y="792331"/>
              <a:ext cx="10169772"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33</a:t>
            </a:fld>
            <a:endParaRPr lang="en-US" sz="2800"/>
          </a:p>
        </p:txBody>
      </p:sp>
      <p:sp>
        <p:nvSpPr>
          <p:cNvPr id="8" name="Shape 308">
            <a:extLst>
              <a:ext uri="{FF2B5EF4-FFF2-40B4-BE49-F238E27FC236}">
                <a16:creationId xmlns:a16="http://schemas.microsoft.com/office/drawing/2014/main" id="{3BC5FDFE-4020-4E23-8E78-971EB94B90B9}"/>
              </a:ext>
            </a:extLst>
          </p:cNvPr>
          <p:cNvSpPr/>
          <p:nvPr/>
        </p:nvSpPr>
        <p:spPr>
          <a:xfrm>
            <a:off x="0" y="2454449"/>
            <a:ext cx="18318390" cy="9884947"/>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4400"/>
          </a:p>
        </p:txBody>
      </p:sp>
      <p:grpSp>
        <p:nvGrpSpPr>
          <p:cNvPr id="2" name="Group 1">
            <a:extLst>
              <a:ext uri="{FF2B5EF4-FFF2-40B4-BE49-F238E27FC236}">
                <a16:creationId xmlns:a16="http://schemas.microsoft.com/office/drawing/2014/main" id="{6733227F-6E31-4F93-9890-97678DB8850B}"/>
              </a:ext>
            </a:extLst>
          </p:cNvPr>
          <p:cNvGrpSpPr/>
          <p:nvPr/>
        </p:nvGrpSpPr>
        <p:grpSpPr>
          <a:xfrm>
            <a:off x="6564113" y="2421525"/>
            <a:ext cx="5190164" cy="9786314"/>
            <a:chOff x="6521050" y="2553083"/>
            <a:chExt cx="5190164" cy="9786314"/>
          </a:xfrm>
        </p:grpSpPr>
        <p:sp>
          <p:nvSpPr>
            <p:cNvPr id="9" name="Shape 309">
              <a:extLst>
                <a:ext uri="{FF2B5EF4-FFF2-40B4-BE49-F238E27FC236}">
                  <a16:creationId xmlns:a16="http://schemas.microsoft.com/office/drawing/2014/main" id="{004FC0DA-1FAD-41E3-8261-58914C6974F8}"/>
                </a:ext>
              </a:extLst>
            </p:cNvPr>
            <p:cNvSpPr/>
            <p:nvPr/>
          </p:nvSpPr>
          <p:spPr>
            <a:xfrm>
              <a:off x="7099720" y="3776348"/>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 name="Phone_gold.png">
              <a:extLst>
                <a:ext uri="{FF2B5EF4-FFF2-40B4-BE49-F238E27FC236}">
                  <a16:creationId xmlns:a16="http://schemas.microsoft.com/office/drawing/2014/main" id="{A80C9B40-EBA9-4922-B335-AFCC6FA3ED0D}"/>
                </a:ext>
              </a:extLst>
            </p:cNvPr>
            <p:cNvPicPr>
              <a:picLocks noChangeAspect="1"/>
            </p:cNvPicPr>
            <p:nvPr/>
          </p:nvPicPr>
          <p:blipFill>
            <a:blip r:embed="rId5">
              <a:extLst/>
            </a:blip>
            <a:stretch>
              <a:fillRect/>
            </a:stretch>
          </p:blipFill>
          <p:spPr>
            <a:xfrm>
              <a:off x="6521050" y="2553083"/>
              <a:ext cx="5190164" cy="9786314"/>
            </a:xfrm>
            <a:prstGeom prst="rect">
              <a:avLst/>
            </a:prstGeom>
            <a:ln w="3175">
              <a:miter lim="400000"/>
            </a:ln>
          </p:spPr>
        </p:pic>
      </p:grpSp>
      <p:sp>
        <p:nvSpPr>
          <p:cNvPr id="12" name="Shape 312">
            <a:extLst>
              <a:ext uri="{FF2B5EF4-FFF2-40B4-BE49-F238E27FC236}">
                <a16:creationId xmlns:a16="http://schemas.microsoft.com/office/drawing/2014/main" id="{E5233E18-8666-4A42-B7F1-E554D575C903}"/>
              </a:ext>
            </a:extLst>
          </p:cNvPr>
          <p:cNvSpPr/>
          <p:nvPr/>
        </p:nvSpPr>
        <p:spPr>
          <a:xfrm>
            <a:off x="568401" y="3886045"/>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1</a:t>
            </a:r>
            <a:endParaRPr b="1"/>
          </a:p>
        </p:txBody>
      </p:sp>
      <p:sp>
        <p:nvSpPr>
          <p:cNvPr id="13" name="Shape 313">
            <a:extLst>
              <a:ext uri="{FF2B5EF4-FFF2-40B4-BE49-F238E27FC236}">
                <a16:creationId xmlns:a16="http://schemas.microsoft.com/office/drawing/2014/main" id="{329149FB-DFC3-43AD-94AE-D885D2D19891}"/>
              </a:ext>
            </a:extLst>
          </p:cNvPr>
          <p:cNvSpPr/>
          <p:nvPr/>
        </p:nvSpPr>
        <p:spPr>
          <a:xfrm>
            <a:off x="1684041" y="3933511"/>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thông tin chi tiết tại địa điểm</a:t>
            </a:r>
            <a:endParaRPr sz="4800"/>
          </a:p>
        </p:txBody>
      </p:sp>
      <p:sp>
        <p:nvSpPr>
          <p:cNvPr id="15" name="Shape 315">
            <a:extLst>
              <a:ext uri="{FF2B5EF4-FFF2-40B4-BE49-F238E27FC236}">
                <a16:creationId xmlns:a16="http://schemas.microsoft.com/office/drawing/2014/main" id="{46B702B4-7ADC-4A99-AA1F-BA0CD8D980BF}"/>
              </a:ext>
            </a:extLst>
          </p:cNvPr>
          <p:cNvSpPr/>
          <p:nvPr/>
        </p:nvSpPr>
        <p:spPr>
          <a:xfrm>
            <a:off x="590912" y="6982879"/>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3</a:t>
            </a:r>
            <a:endParaRPr b="1"/>
          </a:p>
        </p:txBody>
      </p:sp>
      <p:sp>
        <p:nvSpPr>
          <p:cNvPr id="16" name="Shape 316">
            <a:extLst>
              <a:ext uri="{FF2B5EF4-FFF2-40B4-BE49-F238E27FC236}">
                <a16:creationId xmlns:a16="http://schemas.microsoft.com/office/drawing/2014/main" id="{3F3C9269-8B6D-467B-81A5-9054A4AACD19}"/>
              </a:ext>
            </a:extLst>
          </p:cNvPr>
          <p:cNvSpPr/>
          <p:nvPr/>
        </p:nvSpPr>
        <p:spPr>
          <a:xfrm>
            <a:off x="1684040" y="7018047"/>
            <a:ext cx="4615031"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camera giao thông theo thời gian thực</a:t>
            </a:r>
            <a:endParaRPr sz="4800"/>
          </a:p>
        </p:txBody>
      </p:sp>
      <p:sp>
        <p:nvSpPr>
          <p:cNvPr id="20" name="Shape 320">
            <a:extLst>
              <a:ext uri="{FF2B5EF4-FFF2-40B4-BE49-F238E27FC236}">
                <a16:creationId xmlns:a16="http://schemas.microsoft.com/office/drawing/2014/main" id="{11775E4F-61B8-4F2D-BF77-78A78320FECC}"/>
              </a:ext>
            </a:extLst>
          </p:cNvPr>
          <p:cNvSpPr/>
          <p:nvPr/>
        </p:nvSpPr>
        <p:spPr>
          <a:xfrm>
            <a:off x="12200361" y="3983364"/>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2</a:t>
            </a:r>
            <a:endParaRPr b="1"/>
          </a:p>
        </p:txBody>
      </p:sp>
      <p:sp>
        <p:nvSpPr>
          <p:cNvPr id="23" name="Shape 323">
            <a:extLst>
              <a:ext uri="{FF2B5EF4-FFF2-40B4-BE49-F238E27FC236}">
                <a16:creationId xmlns:a16="http://schemas.microsoft.com/office/drawing/2014/main" id="{216BE3AB-FE32-4885-B149-0CAC71EDF990}"/>
              </a:ext>
            </a:extLst>
          </p:cNvPr>
          <p:cNvSpPr/>
          <p:nvPr/>
        </p:nvSpPr>
        <p:spPr>
          <a:xfrm>
            <a:off x="12200361" y="7092522"/>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4</a:t>
            </a:r>
            <a:endParaRPr b="1"/>
          </a:p>
        </p:txBody>
      </p:sp>
      <p:sp>
        <p:nvSpPr>
          <p:cNvPr id="27" name="Shape 313">
            <a:extLst>
              <a:ext uri="{FF2B5EF4-FFF2-40B4-BE49-F238E27FC236}">
                <a16:creationId xmlns:a16="http://schemas.microsoft.com/office/drawing/2014/main" id="{5D41211A-FA02-4DA9-A628-2AB5F01CCFAB}"/>
              </a:ext>
            </a:extLst>
          </p:cNvPr>
          <p:cNvSpPr/>
          <p:nvPr/>
        </p:nvSpPr>
        <p:spPr>
          <a:xfrm>
            <a:off x="13295176" y="6922237"/>
            <a:ext cx="4697855" cy="18644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Thống kê dữ liệu trên tập điểm đã chọn</a:t>
            </a:r>
            <a:endParaRPr sz="4800"/>
          </a:p>
        </p:txBody>
      </p:sp>
      <p:sp>
        <p:nvSpPr>
          <p:cNvPr id="28" name="Shape 313">
            <a:extLst>
              <a:ext uri="{FF2B5EF4-FFF2-40B4-BE49-F238E27FC236}">
                <a16:creationId xmlns:a16="http://schemas.microsoft.com/office/drawing/2014/main" id="{F34781CE-40E8-4D09-AF8B-F4FBC2715ECE}"/>
              </a:ext>
            </a:extLst>
          </p:cNvPr>
          <p:cNvSpPr/>
          <p:nvPr/>
        </p:nvSpPr>
        <p:spPr>
          <a:xfrm>
            <a:off x="13295177" y="3933511"/>
            <a:ext cx="4983225"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Xem bản đồ Heat map</a:t>
            </a:r>
            <a:endParaRPr sz="4800"/>
          </a:p>
        </p:txBody>
      </p:sp>
      <p:sp>
        <p:nvSpPr>
          <p:cNvPr id="19" name="Shape 315">
            <a:extLst>
              <a:ext uri="{FF2B5EF4-FFF2-40B4-BE49-F238E27FC236}">
                <a16:creationId xmlns:a16="http://schemas.microsoft.com/office/drawing/2014/main" id="{34AD5E02-FC5D-4CFA-AFD2-27001144AAF9}"/>
              </a:ext>
            </a:extLst>
          </p:cNvPr>
          <p:cNvSpPr/>
          <p:nvPr/>
        </p:nvSpPr>
        <p:spPr>
          <a:xfrm>
            <a:off x="598724" y="9636633"/>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5</a:t>
            </a:r>
            <a:endParaRPr b="1"/>
          </a:p>
        </p:txBody>
      </p:sp>
      <p:sp>
        <p:nvSpPr>
          <p:cNvPr id="21" name="Shape 316">
            <a:extLst>
              <a:ext uri="{FF2B5EF4-FFF2-40B4-BE49-F238E27FC236}">
                <a16:creationId xmlns:a16="http://schemas.microsoft.com/office/drawing/2014/main" id="{D211F8A6-9868-4F6E-940E-8A4F23652E39}"/>
              </a:ext>
            </a:extLst>
          </p:cNvPr>
          <p:cNvSpPr/>
          <p:nvPr/>
        </p:nvSpPr>
        <p:spPr>
          <a:xfrm>
            <a:off x="1691852" y="9745431"/>
            <a:ext cx="4615031"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Hỗ trợ 4 loại thao tác</a:t>
            </a:r>
            <a:endParaRPr sz="4800"/>
          </a:p>
        </p:txBody>
      </p:sp>
      <p:sp>
        <p:nvSpPr>
          <p:cNvPr id="22" name="Shape 312">
            <a:extLst>
              <a:ext uri="{FF2B5EF4-FFF2-40B4-BE49-F238E27FC236}">
                <a16:creationId xmlns:a16="http://schemas.microsoft.com/office/drawing/2014/main" id="{18512EF4-2FEE-4BF2-AA83-04EAB256D2F1}"/>
              </a:ext>
            </a:extLst>
          </p:cNvPr>
          <p:cNvSpPr/>
          <p:nvPr/>
        </p:nvSpPr>
        <p:spPr>
          <a:xfrm>
            <a:off x="12200360" y="9630978"/>
            <a:ext cx="914400" cy="91440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4400" b="1"/>
              <a:t>6</a:t>
            </a:r>
            <a:endParaRPr b="1"/>
          </a:p>
        </p:txBody>
      </p:sp>
      <p:sp>
        <p:nvSpPr>
          <p:cNvPr id="24" name="Shape 313">
            <a:extLst>
              <a:ext uri="{FF2B5EF4-FFF2-40B4-BE49-F238E27FC236}">
                <a16:creationId xmlns:a16="http://schemas.microsoft.com/office/drawing/2014/main" id="{6E9F28EF-B516-49AA-B473-E5A8EAB83C91}"/>
              </a:ext>
            </a:extLst>
          </p:cNvPr>
          <p:cNvSpPr/>
          <p:nvPr/>
        </p:nvSpPr>
        <p:spPr>
          <a:xfrm>
            <a:off x="13316000" y="9678444"/>
            <a:ext cx="4900924" cy="1273554"/>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4800"/>
              <a:t>Phóng to ảnh tại 1 địa điểm</a:t>
            </a:r>
            <a:endParaRPr sz="4800"/>
          </a:p>
        </p:txBody>
      </p:sp>
      <p:pic>
        <p:nvPicPr>
          <p:cNvPr id="11" name="MapMobile">
            <a:hlinkClick r:id="" action="ppaction://media"/>
            <a:extLst>
              <a:ext uri="{FF2B5EF4-FFF2-40B4-BE49-F238E27FC236}">
                <a16:creationId xmlns:a16="http://schemas.microsoft.com/office/drawing/2014/main" id="{C47700C7-A187-4A56-A57B-32607B12D7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3103" y="3804764"/>
            <a:ext cx="3972257" cy="7147233"/>
          </a:xfrm>
          <a:prstGeom prst="rect">
            <a:avLst/>
          </a:prstGeom>
        </p:spPr>
      </p:pic>
    </p:spTree>
    <p:extLst>
      <p:ext uri="{BB962C8B-B14F-4D97-AF65-F5344CB8AC3E}">
        <p14:creationId xmlns:p14="http://schemas.microsoft.com/office/powerpoint/2010/main" val="19982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271007" y="792331"/>
            <a:ext cx="13746071" cy="1044513"/>
            <a:chOff x="2271007" y="792331"/>
            <a:chExt cx="13746071"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271007" y="792331"/>
              <a:ext cx="13746071"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34</a:t>
            </a:fld>
            <a:endParaRPr lang="en-US" sz="2800"/>
          </a:p>
        </p:txBody>
      </p:sp>
      <p:grpSp>
        <p:nvGrpSpPr>
          <p:cNvPr id="25" name="Group 24">
            <a:extLst>
              <a:ext uri="{FF2B5EF4-FFF2-40B4-BE49-F238E27FC236}">
                <a16:creationId xmlns:a16="http://schemas.microsoft.com/office/drawing/2014/main" id="{B418F57A-3F05-437C-96E5-82CA953136D3}"/>
              </a:ext>
            </a:extLst>
          </p:cNvPr>
          <p:cNvGrpSpPr/>
          <p:nvPr/>
        </p:nvGrpSpPr>
        <p:grpSpPr>
          <a:xfrm>
            <a:off x="1852117" y="4778635"/>
            <a:ext cx="14583768" cy="5988046"/>
            <a:chOff x="52354" y="40432"/>
            <a:chExt cx="7981921" cy="3610562"/>
          </a:xfrm>
        </p:grpSpPr>
        <p:sp>
          <p:nvSpPr>
            <p:cNvPr id="38" name="Rectangle: Rounded Corners 4">
              <a:extLst>
                <a:ext uri="{FF2B5EF4-FFF2-40B4-BE49-F238E27FC236}">
                  <a16:creationId xmlns:a16="http://schemas.microsoft.com/office/drawing/2014/main" id="{8F1F0A04-BBFA-4339-88FC-493F4FE07836}"/>
                </a:ext>
              </a:extLst>
            </p:cNvPr>
            <p:cNvSpPr txBox="1"/>
            <p:nvPr/>
          </p:nvSpPr>
          <p:spPr>
            <a:xfrm>
              <a:off x="2586827" y="40432"/>
              <a:ext cx="293156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kết xuất hình ảnh</a:t>
              </a:r>
              <a:endParaRPr lang="en-US" sz="5000">
                <a:solidFill>
                  <a:schemeClr val="tx2">
                    <a:lumMod val="50000"/>
                  </a:schemeClr>
                </a:solidFill>
                <a:effectLst/>
                <a:latin typeface="+mj-lt"/>
                <a:ea typeface="MS Mincho" panose="02020609040205080304" pitchFamily="49" charset="-128"/>
              </a:endParaRPr>
            </a:p>
          </p:txBody>
        </p:sp>
        <p:sp>
          <p:nvSpPr>
            <p:cNvPr id="36" name="Rectangle: Rounded Corners 4">
              <a:extLst>
                <a:ext uri="{FF2B5EF4-FFF2-40B4-BE49-F238E27FC236}">
                  <a16:creationId xmlns:a16="http://schemas.microsoft.com/office/drawing/2014/main" id="{B7FE6726-419A-4395-812F-3F0057BD5C89}"/>
                </a:ext>
              </a:extLst>
            </p:cNvPr>
            <p:cNvSpPr txBox="1"/>
            <p:nvPr/>
          </p:nvSpPr>
          <p:spPr>
            <a:xfrm>
              <a:off x="52354" y="2330223"/>
              <a:ext cx="2723724"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B</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Nhận dạng vật thể</a:t>
              </a:r>
              <a:endParaRPr lang="en-US" sz="5000">
                <a:solidFill>
                  <a:schemeClr val="tx2">
                    <a:lumMod val="50000"/>
                  </a:schemeClr>
                </a:solidFill>
                <a:effectLst/>
                <a:latin typeface="+mj-lt"/>
                <a:ea typeface="MS Mincho" panose="02020609040205080304" pitchFamily="49" charset="-128"/>
              </a:endParaRPr>
            </a:p>
          </p:txBody>
        </p:sp>
        <p:sp>
          <p:nvSpPr>
            <p:cNvPr id="34" name="Rectangle: Rounded Corners 4">
              <a:extLst>
                <a:ext uri="{FF2B5EF4-FFF2-40B4-BE49-F238E27FC236}">
                  <a16:creationId xmlns:a16="http://schemas.microsoft.com/office/drawing/2014/main" id="{ED16DC54-5243-494F-A2FA-7897BB7B388B}"/>
                </a:ext>
              </a:extLst>
            </p:cNvPr>
            <p:cNvSpPr txBox="1"/>
            <p:nvPr/>
          </p:nvSpPr>
          <p:spPr>
            <a:xfrm>
              <a:off x="5062886" y="2323639"/>
              <a:ext cx="2971389" cy="1320771"/>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C</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Tương tác nội dung với người dùng</a:t>
              </a:r>
              <a:endParaRPr lang="en-US" sz="5000">
                <a:solidFill>
                  <a:schemeClr val="tx2">
                    <a:lumMod val="50000"/>
                  </a:schemeClr>
                </a:solidFill>
                <a:effectLst/>
                <a:latin typeface="+mj-lt"/>
                <a:ea typeface="MS Mincho" panose="02020609040205080304" pitchFamily="49" charset="-128"/>
              </a:endParaRPr>
            </a:p>
          </p:txBody>
        </p:sp>
        <p:sp>
          <p:nvSpPr>
            <p:cNvPr id="31" name="Arrow: Up-Down 30">
              <a:extLst>
                <a:ext uri="{FF2B5EF4-FFF2-40B4-BE49-F238E27FC236}">
                  <a16:creationId xmlns:a16="http://schemas.microsoft.com/office/drawing/2014/main" id="{353F8457-44BC-4370-AE24-E7D085D15385}"/>
                </a:ext>
              </a:extLst>
            </p:cNvPr>
            <p:cNvSpPr/>
            <p:nvPr/>
          </p:nvSpPr>
          <p:spPr>
            <a:xfrm rot="19187609">
              <a:off x="5900832" y="955430"/>
              <a:ext cx="365760" cy="1460960"/>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sp>
          <p:nvSpPr>
            <p:cNvPr id="32" name="Arrow: Up 31">
              <a:extLst>
                <a:ext uri="{FF2B5EF4-FFF2-40B4-BE49-F238E27FC236}">
                  <a16:creationId xmlns:a16="http://schemas.microsoft.com/office/drawing/2014/main" id="{FAD6CBC8-D4E7-4224-BC75-834403392D66}"/>
                </a:ext>
              </a:extLst>
            </p:cNvPr>
            <p:cNvSpPr/>
            <p:nvPr/>
          </p:nvSpPr>
          <p:spPr>
            <a:xfrm rot="2510991">
              <a:off x="1824312" y="963876"/>
              <a:ext cx="365760" cy="1402953"/>
            </a:xfrm>
            <a:prstGeom prst="up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grpSp>
      <p:pic>
        <p:nvPicPr>
          <p:cNvPr id="39" name="Picture 38" descr="A close up of a device&#10;&#10;Description generated with very high confidence">
            <a:extLst>
              <a:ext uri="{FF2B5EF4-FFF2-40B4-BE49-F238E27FC236}">
                <a16:creationId xmlns:a16="http://schemas.microsoft.com/office/drawing/2014/main" id="{62540DB0-A756-436C-8381-AC9E7CCA23EC}"/>
              </a:ext>
            </a:extLst>
          </p:cNvPr>
          <p:cNvPicPr>
            <a:picLocks noChangeAspect="1"/>
          </p:cNvPicPr>
          <p:nvPr/>
        </p:nvPicPr>
        <p:blipFill rotWithShape="1">
          <a:blip r:embed="rId2"/>
          <a:srcRect t="29635" b="30360"/>
          <a:stretch/>
        </p:blipFill>
        <p:spPr>
          <a:xfrm>
            <a:off x="1630822" y="10475973"/>
            <a:ext cx="5419106" cy="2167907"/>
          </a:xfrm>
          <a:prstGeom prst="rect">
            <a:avLst/>
          </a:prstGeom>
        </p:spPr>
      </p:pic>
      <p:pic>
        <p:nvPicPr>
          <p:cNvPr id="1026" name="Picture 2" descr="Kết quả hình ảnh cho unity icon">
            <a:extLst>
              <a:ext uri="{FF2B5EF4-FFF2-40B4-BE49-F238E27FC236}">
                <a16:creationId xmlns:a16="http://schemas.microsoft.com/office/drawing/2014/main" id="{C118136C-F771-444D-B7ED-61C882BB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48" y="2529924"/>
            <a:ext cx="1957640" cy="195764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8" descr="Kết quả hình ảnh cho cpu icon">
            <a:extLst>
              <a:ext uri="{FF2B5EF4-FFF2-40B4-BE49-F238E27FC236}">
                <a16:creationId xmlns:a16="http://schemas.microsoft.com/office/drawing/2014/main" id="{0DCFD937-8E42-492D-859F-953B5F2A5A9F}"/>
              </a:ext>
            </a:extLst>
          </p:cNvPr>
          <p:cNvSpPr>
            <a:spLocks noChangeAspect="1" noChangeArrowheads="1"/>
          </p:cNvSpPr>
          <p:nvPr/>
        </p:nvSpPr>
        <p:spPr bwMode="auto">
          <a:xfrm>
            <a:off x="8991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Kết quả hình ảnh cho cpu icon">
            <a:extLst>
              <a:ext uri="{FF2B5EF4-FFF2-40B4-BE49-F238E27FC236}">
                <a16:creationId xmlns:a16="http://schemas.microsoft.com/office/drawing/2014/main" id="{6AFE1437-594D-4E4F-8CF5-4DC52C3BD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760" y="2397932"/>
            <a:ext cx="2190473" cy="21904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mobile flat icon">
            <a:extLst>
              <a:ext uri="{FF2B5EF4-FFF2-40B4-BE49-F238E27FC236}">
                <a16:creationId xmlns:a16="http://schemas.microsoft.com/office/drawing/2014/main" id="{DBC28955-2CBA-4714-8EAC-808A3B9C9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397" y="10943203"/>
            <a:ext cx="2299606" cy="22996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projector flat icon">
            <a:extLst>
              <a:ext uri="{FF2B5EF4-FFF2-40B4-BE49-F238E27FC236}">
                <a16:creationId xmlns:a16="http://schemas.microsoft.com/office/drawing/2014/main" id="{44AD7C19-12D8-41AE-94D4-FDFAAF486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6860" y="10548162"/>
            <a:ext cx="2780607"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50390" y="792331"/>
            <a:ext cx="11787266" cy="1044513"/>
            <a:chOff x="3250390" y="792331"/>
            <a:chExt cx="11787266"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50390" y="792331"/>
              <a:ext cx="117872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hành động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hỗ trợ</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a:xfrm>
            <a:off x="13258800" y="12700000"/>
            <a:ext cx="4114800" cy="730250"/>
          </a:xfrm>
        </p:spPr>
        <p:txBody>
          <a:bodyPr/>
          <a:lstStyle/>
          <a:p>
            <a:fld id="{9700DBA7-4969-462D-986F-21B9DDD05221}" type="slidenum">
              <a:rPr lang="en-US" sz="2800" smtClean="0"/>
              <a:t>35</a:t>
            </a:fld>
            <a:endParaRPr lang="en-US" sz="2800"/>
          </a:p>
        </p:txBody>
      </p:sp>
      <p:grpSp>
        <p:nvGrpSpPr>
          <p:cNvPr id="159" name="Group 158">
            <a:extLst>
              <a:ext uri="{FF2B5EF4-FFF2-40B4-BE49-F238E27FC236}">
                <a16:creationId xmlns:a16="http://schemas.microsoft.com/office/drawing/2014/main" id="{1976651D-368E-49D5-907F-5991199EA18F}"/>
              </a:ext>
            </a:extLst>
          </p:cNvPr>
          <p:cNvGrpSpPr/>
          <p:nvPr/>
        </p:nvGrpSpPr>
        <p:grpSpPr>
          <a:xfrm>
            <a:off x="1185815" y="2687396"/>
            <a:ext cx="10226528" cy="4893546"/>
            <a:chOff x="1185815" y="3103031"/>
            <a:chExt cx="10226528" cy="4893546"/>
          </a:xfrm>
        </p:grpSpPr>
        <p:grpSp>
          <p:nvGrpSpPr>
            <p:cNvPr id="5" name="Group 4">
              <a:extLst>
                <a:ext uri="{FF2B5EF4-FFF2-40B4-BE49-F238E27FC236}">
                  <a16:creationId xmlns:a16="http://schemas.microsoft.com/office/drawing/2014/main" id="{181DB112-E8FA-4EB9-B42A-0C66B5F7A47F}"/>
                </a:ext>
              </a:extLst>
            </p:cNvPr>
            <p:cNvGrpSpPr/>
            <p:nvPr/>
          </p:nvGrpSpPr>
          <p:grpSpPr>
            <a:xfrm>
              <a:off x="1185815" y="3103031"/>
              <a:ext cx="7315200" cy="3657600"/>
              <a:chOff x="1209244" y="3516886"/>
              <a:chExt cx="6538705" cy="2486470"/>
            </a:xfrm>
          </p:grpSpPr>
          <p:sp>
            <p:nvSpPr>
              <p:cNvPr id="27" name="Flowchart: Data 26">
                <a:extLst>
                  <a:ext uri="{FF2B5EF4-FFF2-40B4-BE49-F238E27FC236}">
                    <a16:creationId xmlns:a16="http://schemas.microsoft.com/office/drawing/2014/main" id="{360937D7-CC3D-43C5-8DAD-911C77F6A758}"/>
                  </a:ext>
                </a:extLst>
              </p:cNvPr>
              <p:cNvSpPr/>
              <p:nvPr/>
            </p:nvSpPr>
            <p:spPr>
              <a:xfrm>
                <a:off x="1209244" y="4955890"/>
                <a:ext cx="6538705" cy="1047466"/>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lowchart: Data 27">
                <a:extLst>
                  <a:ext uri="{FF2B5EF4-FFF2-40B4-BE49-F238E27FC236}">
                    <a16:creationId xmlns:a16="http://schemas.microsoft.com/office/drawing/2014/main" id="{5D0347A4-F898-4842-BC0C-D32520FE41BE}"/>
                  </a:ext>
                </a:extLst>
              </p:cNvPr>
              <p:cNvSpPr/>
              <p:nvPr/>
            </p:nvSpPr>
            <p:spPr>
              <a:xfrm>
                <a:off x="2791890" y="5302625"/>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lowchart: Data 28">
                <a:extLst>
                  <a:ext uri="{FF2B5EF4-FFF2-40B4-BE49-F238E27FC236}">
                    <a16:creationId xmlns:a16="http://schemas.microsoft.com/office/drawing/2014/main" id="{FF27B01C-859A-46B0-A3B2-2DEA300D1F58}"/>
                  </a:ext>
                </a:extLst>
              </p:cNvPr>
              <p:cNvSpPr/>
              <p:nvPr/>
            </p:nvSpPr>
            <p:spPr>
              <a:xfrm>
                <a:off x="5871306" y="5302625"/>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5E43E422-FB71-4634-B5B2-40541B608BA6}"/>
                  </a:ext>
                </a:extLst>
              </p:cNvPr>
              <p:cNvSpPr/>
              <p:nvPr/>
            </p:nvSpPr>
            <p:spPr>
              <a:xfrm>
                <a:off x="4331598" y="5302625"/>
                <a:ext cx="850425" cy="120856"/>
              </a:xfrm>
              <a:prstGeom prst="flowChartInputOutpu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93053B7-BCD7-4692-A4B0-034078B3CCC5}"/>
                  </a:ext>
                </a:extLst>
              </p:cNvPr>
              <p:cNvGrpSpPr/>
              <p:nvPr/>
            </p:nvGrpSpPr>
            <p:grpSpPr>
              <a:xfrm>
                <a:off x="2234251" y="3516886"/>
                <a:ext cx="2244346" cy="1135764"/>
                <a:chOff x="3283424" y="2098755"/>
                <a:chExt cx="2244346" cy="1135764"/>
              </a:xfrm>
            </p:grpSpPr>
            <p:cxnSp>
              <p:nvCxnSpPr>
                <p:cNvPr id="32" name="Straight Arrow Connector 31">
                  <a:extLst>
                    <a:ext uri="{FF2B5EF4-FFF2-40B4-BE49-F238E27FC236}">
                      <a16:creationId xmlns:a16="http://schemas.microsoft.com/office/drawing/2014/main" id="{A843CD94-1DF4-421B-9A01-436ADBF2E10A}"/>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8E9F828D-2AF5-4081-AF93-FE3D84A8EA3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0CE05F9B-6BE6-47B3-8E9B-9DD9A0C90F1C}"/>
                    </a:ext>
                  </a:extLst>
                </p:cNvPr>
                <p:cNvCxnSpPr>
                  <a:cxnSpLocks/>
                  <a:stCxn id="3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35" name="Flowchart: Data 34">
                  <a:extLst>
                    <a:ext uri="{FF2B5EF4-FFF2-40B4-BE49-F238E27FC236}">
                      <a16:creationId xmlns:a16="http://schemas.microsoft.com/office/drawing/2014/main" id="{F14FF1F5-5043-4EF0-9D39-90D70283B23B}"/>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lowchart: Data 35">
                  <a:extLst>
                    <a:ext uri="{FF2B5EF4-FFF2-40B4-BE49-F238E27FC236}">
                      <a16:creationId xmlns:a16="http://schemas.microsoft.com/office/drawing/2014/main" id="{8236C242-9DB4-4690-A309-459E4E4BB66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86489553-F60F-4BE6-9D56-CF994D52E5E4}"/>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38" name="Group 37">
                <a:extLst>
                  <a:ext uri="{FF2B5EF4-FFF2-40B4-BE49-F238E27FC236}">
                    <a16:creationId xmlns:a16="http://schemas.microsoft.com/office/drawing/2014/main" id="{7573C1B1-322C-4B97-AB89-C9AC0E3402DB}"/>
                  </a:ext>
                </a:extLst>
              </p:cNvPr>
              <p:cNvGrpSpPr/>
              <p:nvPr/>
            </p:nvGrpSpPr>
            <p:grpSpPr>
              <a:xfrm>
                <a:off x="5457324" y="3556228"/>
                <a:ext cx="2244346" cy="1135764"/>
                <a:chOff x="3283424" y="2098755"/>
                <a:chExt cx="2244346" cy="1135764"/>
              </a:xfrm>
            </p:grpSpPr>
            <p:cxnSp>
              <p:nvCxnSpPr>
                <p:cNvPr id="39" name="Straight Arrow Connector 38">
                  <a:extLst>
                    <a:ext uri="{FF2B5EF4-FFF2-40B4-BE49-F238E27FC236}">
                      <a16:creationId xmlns:a16="http://schemas.microsoft.com/office/drawing/2014/main" id="{418B48C9-7DB9-4080-B2F9-BE2527E045B3}"/>
                    </a:ext>
                  </a:extLst>
                </p:cNvPr>
                <p:cNvCxnSpPr>
                  <a:cxnSpLocks/>
                </p:cNvCxnSpPr>
                <p:nvPr/>
              </p:nvCxnSpPr>
              <p:spPr>
                <a:xfrm flipH="1">
                  <a:off x="4001211" y="2308415"/>
                  <a:ext cx="725461" cy="661834"/>
                </a:xfrm>
                <a:prstGeom prst="straightConnector1">
                  <a:avLst/>
                </a:prstGeom>
                <a:noFill/>
                <a:ln w="6350" cap="flat" cmpd="sng" algn="ctr">
                  <a:solidFill>
                    <a:srgbClr val="4472C4"/>
                  </a:solidFill>
                  <a:prstDash val="solid"/>
                  <a:miter lim="800000"/>
                  <a:headEnd type="triangle"/>
                  <a:tailEnd type="triangle"/>
                </a:ln>
                <a:effectLst/>
              </p:spPr>
            </p:cxnSp>
            <p:cxnSp>
              <p:nvCxnSpPr>
                <p:cNvPr id="40" name="Straight Arrow Connector 39">
                  <a:extLst>
                    <a:ext uri="{FF2B5EF4-FFF2-40B4-BE49-F238E27FC236}">
                      <a16:creationId xmlns:a16="http://schemas.microsoft.com/office/drawing/2014/main" id="{DE2B57A4-A9A2-4BC1-8170-8C96DFCA0CB6}"/>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41" name="Straight Arrow Connector 40">
                  <a:extLst>
                    <a:ext uri="{FF2B5EF4-FFF2-40B4-BE49-F238E27FC236}">
                      <a16:creationId xmlns:a16="http://schemas.microsoft.com/office/drawing/2014/main" id="{E9733D49-6FB1-4B6B-AEFC-A2FD464B8595}"/>
                    </a:ext>
                  </a:extLst>
                </p:cNvPr>
                <p:cNvCxnSpPr>
                  <a:cxnSpLocks/>
                  <a:stCxn id="43"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42" name="Flowchart: Data 41">
                  <a:extLst>
                    <a:ext uri="{FF2B5EF4-FFF2-40B4-BE49-F238E27FC236}">
                      <a16:creationId xmlns:a16="http://schemas.microsoft.com/office/drawing/2014/main" id="{35887950-48DF-495B-AE13-561080D72796}"/>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Flowchart: Data 42">
                  <a:extLst>
                    <a:ext uri="{FF2B5EF4-FFF2-40B4-BE49-F238E27FC236}">
                      <a16:creationId xmlns:a16="http://schemas.microsoft.com/office/drawing/2014/main" id="{81728010-99E9-41F6-AF52-2479D8F80B8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4E35DFF8-0B95-44C3-9E89-85974E2014E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45" name="Arrow: Right 44">
                <a:extLst>
                  <a:ext uri="{FF2B5EF4-FFF2-40B4-BE49-F238E27FC236}">
                    <a16:creationId xmlns:a16="http://schemas.microsoft.com/office/drawing/2014/main" id="{8251DFBB-F375-483A-AA17-76E1CBC951B8}"/>
                  </a:ext>
                </a:extLst>
              </p:cNvPr>
              <p:cNvSpPr/>
              <p:nvPr/>
            </p:nvSpPr>
            <p:spPr>
              <a:xfrm>
                <a:off x="4825120" y="3936345"/>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5" name="TextBox 154">
              <a:extLst>
                <a:ext uri="{FF2B5EF4-FFF2-40B4-BE49-F238E27FC236}">
                  <a16:creationId xmlns:a16="http://schemas.microsoft.com/office/drawing/2014/main" id="{3077BBB2-34A3-43D7-8113-A8447EBB3FFD}"/>
                </a:ext>
              </a:extLst>
            </p:cNvPr>
            <p:cNvSpPr txBox="1"/>
            <p:nvPr/>
          </p:nvSpPr>
          <p:spPr>
            <a:xfrm>
              <a:off x="8833297" y="7104025"/>
              <a:ext cx="2579046"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Freeze</a:t>
              </a:r>
              <a:endParaRPr kumimoji="0" lang="en-US" sz="5200" b="1" i="0" u="none" strike="noStrike" kern="0" cap="none" spc="0" normalizeH="0" baseline="0" noProof="0" dirty="0">
                <a:ln>
                  <a:noFill/>
                </a:ln>
                <a:solidFill>
                  <a:prstClr val="black"/>
                </a:solidFill>
                <a:effectLst/>
                <a:uLnTx/>
                <a:uFillTx/>
              </a:endParaRPr>
            </a:p>
          </p:txBody>
        </p:sp>
      </p:grpSp>
      <p:grpSp>
        <p:nvGrpSpPr>
          <p:cNvPr id="161" name="Group 160">
            <a:extLst>
              <a:ext uri="{FF2B5EF4-FFF2-40B4-BE49-F238E27FC236}">
                <a16:creationId xmlns:a16="http://schemas.microsoft.com/office/drawing/2014/main" id="{8A7EBA21-80A0-43BD-BCF4-4D1F3CA3A8A1}"/>
              </a:ext>
            </a:extLst>
          </p:cNvPr>
          <p:cNvGrpSpPr/>
          <p:nvPr/>
        </p:nvGrpSpPr>
        <p:grpSpPr>
          <a:xfrm>
            <a:off x="1456730" y="8134246"/>
            <a:ext cx="10022729" cy="4603718"/>
            <a:chOff x="1456730" y="8134246"/>
            <a:chExt cx="10022729" cy="4603718"/>
          </a:xfrm>
        </p:grpSpPr>
        <p:grpSp>
          <p:nvGrpSpPr>
            <p:cNvPr id="104" name="Group 103">
              <a:extLst>
                <a:ext uri="{FF2B5EF4-FFF2-40B4-BE49-F238E27FC236}">
                  <a16:creationId xmlns:a16="http://schemas.microsoft.com/office/drawing/2014/main" id="{4D2D54E7-CF1A-488B-BC0B-60F9B36AAC88}"/>
                </a:ext>
              </a:extLst>
            </p:cNvPr>
            <p:cNvGrpSpPr/>
            <p:nvPr/>
          </p:nvGrpSpPr>
          <p:grpSpPr>
            <a:xfrm>
              <a:off x="1456730" y="8134246"/>
              <a:ext cx="7193962" cy="3767731"/>
              <a:chOff x="581878" y="3946170"/>
              <a:chExt cx="5415211" cy="1274892"/>
            </a:xfrm>
          </p:grpSpPr>
          <p:grpSp>
            <p:nvGrpSpPr>
              <p:cNvPr id="105" name="Group 104">
                <a:extLst>
                  <a:ext uri="{FF2B5EF4-FFF2-40B4-BE49-F238E27FC236}">
                    <a16:creationId xmlns:a16="http://schemas.microsoft.com/office/drawing/2014/main" id="{8805887A-BD16-467C-B535-3ADE41F4B8F9}"/>
                  </a:ext>
                </a:extLst>
              </p:cNvPr>
              <p:cNvGrpSpPr/>
              <p:nvPr/>
            </p:nvGrpSpPr>
            <p:grpSpPr>
              <a:xfrm>
                <a:off x="581878" y="4017608"/>
                <a:ext cx="2244346" cy="1135764"/>
                <a:chOff x="3283424" y="2098755"/>
                <a:chExt cx="2244346" cy="1135764"/>
              </a:xfrm>
            </p:grpSpPr>
            <p:cxnSp>
              <p:nvCxnSpPr>
                <p:cNvPr id="117" name="Straight Arrow Connector 116">
                  <a:extLst>
                    <a:ext uri="{FF2B5EF4-FFF2-40B4-BE49-F238E27FC236}">
                      <a16:creationId xmlns:a16="http://schemas.microsoft.com/office/drawing/2014/main" id="{EE5EC7B5-00BE-4FFB-9B2F-CFD90A7A84C6}"/>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18" name="Straight Arrow Connector 117">
                  <a:extLst>
                    <a:ext uri="{FF2B5EF4-FFF2-40B4-BE49-F238E27FC236}">
                      <a16:creationId xmlns:a16="http://schemas.microsoft.com/office/drawing/2014/main" id="{17570351-20F1-4B15-B330-76AF66E451B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C4A752C1-D98B-4DB8-8D66-95A74A1D4426}"/>
                    </a:ext>
                  </a:extLst>
                </p:cNvPr>
                <p:cNvCxnSpPr>
                  <a:cxnSpLocks/>
                  <a:stCxn id="12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20" name="Flowchart: Data 119">
                  <a:extLst>
                    <a:ext uri="{FF2B5EF4-FFF2-40B4-BE49-F238E27FC236}">
                      <a16:creationId xmlns:a16="http://schemas.microsoft.com/office/drawing/2014/main" id="{4345D1E8-958A-464C-B412-0329D49D0862}"/>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lowchart: Data 120">
                  <a:extLst>
                    <a:ext uri="{FF2B5EF4-FFF2-40B4-BE49-F238E27FC236}">
                      <a16:creationId xmlns:a16="http://schemas.microsoft.com/office/drawing/2014/main" id="{8D24D7C5-D3C7-48B0-860A-1F22BCBCE2D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Arrow Connector 121">
                  <a:extLst>
                    <a:ext uri="{FF2B5EF4-FFF2-40B4-BE49-F238E27FC236}">
                      <a16:creationId xmlns:a16="http://schemas.microsoft.com/office/drawing/2014/main" id="{35A84AB5-98AB-4931-BA90-F9CF47E2DCEA}"/>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106" name="Group 105">
                <a:extLst>
                  <a:ext uri="{FF2B5EF4-FFF2-40B4-BE49-F238E27FC236}">
                    <a16:creationId xmlns:a16="http://schemas.microsoft.com/office/drawing/2014/main" id="{047C642C-1EA9-4EF7-82F2-191CCC485D74}"/>
                  </a:ext>
                </a:extLst>
              </p:cNvPr>
              <p:cNvGrpSpPr/>
              <p:nvPr/>
            </p:nvGrpSpPr>
            <p:grpSpPr>
              <a:xfrm>
                <a:off x="3752743" y="3946170"/>
                <a:ext cx="2244346" cy="1274892"/>
                <a:chOff x="4088881" y="3982926"/>
                <a:chExt cx="2244346" cy="1274892"/>
              </a:xfrm>
            </p:grpSpPr>
            <p:sp>
              <p:nvSpPr>
                <p:cNvPr id="108" name="Flowchart: Data 107">
                  <a:extLst>
                    <a:ext uri="{FF2B5EF4-FFF2-40B4-BE49-F238E27FC236}">
                      <a16:creationId xmlns:a16="http://schemas.microsoft.com/office/drawing/2014/main" id="{2D2E6EAC-BBAC-4F98-8A84-274C4354C358}"/>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2FC2BA7-4542-4ADE-A5A5-368888E44BF1}"/>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E1BF77E-9A55-4806-A8AA-C9AC1F206E98}"/>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111" name="Straight Arrow Connector 110">
                  <a:extLst>
                    <a:ext uri="{FF2B5EF4-FFF2-40B4-BE49-F238E27FC236}">
                      <a16:creationId xmlns:a16="http://schemas.microsoft.com/office/drawing/2014/main" id="{AADA3ABD-F273-4405-9732-C147A13DF57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12" name="Straight Arrow Connector 111">
                  <a:extLst>
                    <a:ext uri="{FF2B5EF4-FFF2-40B4-BE49-F238E27FC236}">
                      <a16:creationId xmlns:a16="http://schemas.microsoft.com/office/drawing/2014/main" id="{641C8057-E8B2-49FC-A25A-5F0B347D5B89}"/>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113" name="Flowchart: Data 112">
                  <a:extLst>
                    <a:ext uri="{FF2B5EF4-FFF2-40B4-BE49-F238E27FC236}">
                      <a16:creationId xmlns:a16="http://schemas.microsoft.com/office/drawing/2014/main" id="{62179C5E-9346-43FA-A255-D0ED657A039C}"/>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lowchart: Data 113">
                  <a:extLst>
                    <a:ext uri="{FF2B5EF4-FFF2-40B4-BE49-F238E27FC236}">
                      <a16:creationId xmlns:a16="http://schemas.microsoft.com/office/drawing/2014/main" id="{1B263231-2CDF-444B-AD40-BA72E4ED84BF}"/>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2FC7D1DD-76A2-473C-8EA7-2D365E10220F}"/>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116" name="Isosceles Triangle 115">
                  <a:extLst>
                    <a:ext uri="{FF2B5EF4-FFF2-40B4-BE49-F238E27FC236}">
                      <a16:creationId xmlns:a16="http://schemas.microsoft.com/office/drawing/2014/main" id="{13C972DD-D7D9-4AA3-9019-8FEFCDA2B6D0}"/>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7" name="Arrow: Right 106">
                <a:extLst>
                  <a:ext uri="{FF2B5EF4-FFF2-40B4-BE49-F238E27FC236}">
                    <a16:creationId xmlns:a16="http://schemas.microsoft.com/office/drawing/2014/main" id="{91B75872-F866-4121-BE2C-B49B97DE9CAD}"/>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D5C34346-300D-4F5F-B9A5-8AA9A58E6DD7}"/>
                </a:ext>
              </a:extLst>
            </p:cNvPr>
            <p:cNvSpPr txBox="1"/>
            <p:nvPr/>
          </p:nvSpPr>
          <p:spPr>
            <a:xfrm>
              <a:off x="9121149" y="11845412"/>
              <a:ext cx="2358310"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Flip up</a:t>
              </a:r>
              <a:endParaRPr kumimoji="0" lang="en-US" sz="5200" b="1" i="0" u="none" strike="noStrike" kern="0" cap="none" spc="0" normalizeH="0" baseline="0" noProof="0" dirty="0">
                <a:ln>
                  <a:noFill/>
                </a:ln>
                <a:solidFill>
                  <a:prstClr val="black"/>
                </a:solidFill>
                <a:effectLst/>
                <a:uLnTx/>
                <a:uFillTx/>
              </a:endParaRPr>
            </a:p>
          </p:txBody>
        </p:sp>
      </p:grpSp>
      <p:pic>
        <p:nvPicPr>
          <p:cNvPr id="2" name="Touch">
            <a:hlinkClick r:id="" action="ppaction://media"/>
            <a:extLst>
              <a:ext uri="{FF2B5EF4-FFF2-40B4-BE49-F238E27FC236}">
                <a16:creationId xmlns:a16="http://schemas.microsoft.com/office/drawing/2014/main" id="{963BDCD6-13C2-4F29-8D6F-B4B075ED03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02758" y="288185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Erect">
            <a:hlinkClick r:id="" action="ppaction://media"/>
            <a:extLst>
              <a:ext uri="{FF2B5EF4-FFF2-40B4-BE49-F238E27FC236}">
                <a16:creationId xmlns:a16="http://schemas.microsoft.com/office/drawing/2014/main" id="{AC311CC6-873F-4F7E-AA29-8C1857E9D8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902758" y="8116694"/>
            <a:ext cx="6699442" cy="3768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39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par>
                                <p:cTn id="7" presetID="1" presetClass="mediacall" presetSubtype="0" fill="hold" nodeType="withEffect">
                                  <p:stCondLst>
                                    <p:cond delay="0"/>
                                  </p:stCondLst>
                                  <p:childTnLst>
                                    <p:cmd type="call" cmd="playFrom(0.0)">
                                      <p:cBhvr>
                                        <p:cTn id="8" dur="21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50383" y="830431"/>
            <a:ext cx="11787265" cy="1044513"/>
            <a:chOff x="3250383" y="792331"/>
            <a:chExt cx="11787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50383" y="792331"/>
              <a:ext cx="1178726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hành động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hỗ trợ</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36</a:t>
            </a:fld>
            <a:endParaRPr lang="en-US" sz="2800"/>
          </a:p>
        </p:txBody>
      </p:sp>
      <p:grpSp>
        <p:nvGrpSpPr>
          <p:cNvPr id="160" name="Group 159">
            <a:extLst>
              <a:ext uri="{FF2B5EF4-FFF2-40B4-BE49-F238E27FC236}">
                <a16:creationId xmlns:a16="http://schemas.microsoft.com/office/drawing/2014/main" id="{565E6FFD-4945-49F5-BF4D-9E928D1B4AA5}"/>
              </a:ext>
            </a:extLst>
          </p:cNvPr>
          <p:cNvGrpSpPr/>
          <p:nvPr/>
        </p:nvGrpSpPr>
        <p:grpSpPr>
          <a:xfrm>
            <a:off x="1652082" y="3128947"/>
            <a:ext cx="10303249" cy="4637993"/>
            <a:chOff x="9685453" y="3098839"/>
            <a:chExt cx="11358689" cy="5113096"/>
          </a:xfrm>
        </p:grpSpPr>
        <p:grpSp>
          <p:nvGrpSpPr>
            <p:cNvPr id="65" name="Group 64">
              <a:extLst>
                <a:ext uri="{FF2B5EF4-FFF2-40B4-BE49-F238E27FC236}">
                  <a16:creationId xmlns:a16="http://schemas.microsoft.com/office/drawing/2014/main" id="{E9D1E404-4324-4A2C-BAAB-90E32CADA617}"/>
                </a:ext>
              </a:extLst>
            </p:cNvPr>
            <p:cNvGrpSpPr/>
            <p:nvPr/>
          </p:nvGrpSpPr>
          <p:grpSpPr>
            <a:xfrm>
              <a:off x="9685453" y="3098839"/>
              <a:ext cx="7315200" cy="3657600"/>
              <a:chOff x="2955878" y="1639598"/>
              <a:chExt cx="5467419" cy="1612086"/>
            </a:xfrm>
          </p:grpSpPr>
          <p:grpSp>
            <p:nvGrpSpPr>
              <p:cNvPr id="66" name="Group 65">
                <a:extLst>
                  <a:ext uri="{FF2B5EF4-FFF2-40B4-BE49-F238E27FC236}">
                    <a16:creationId xmlns:a16="http://schemas.microsoft.com/office/drawing/2014/main" id="{55D6EFD0-5973-4AED-A5DB-B2AA24D3F2A0}"/>
                  </a:ext>
                </a:extLst>
              </p:cNvPr>
              <p:cNvGrpSpPr/>
              <p:nvPr/>
            </p:nvGrpSpPr>
            <p:grpSpPr>
              <a:xfrm>
                <a:off x="6178951" y="2115920"/>
                <a:ext cx="2244346" cy="1135764"/>
                <a:chOff x="3283424" y="2098755"/>
                <a:chExt cx="2244346" cy="1135764"/>
              </a:xfrm>
            </p:grpSpPr>
            <p:cxnSp>
              <p:nvCxnSpPr>
                <p:cNvPr id="78" name="Straight Arrow Connector 77">
                  <a:extLst>
                    <a:ext uri="{FF2B5EF4-FFF2-40B4-BE49-F238E27FC236}">
                      <a16:creationId xmlns:a16="http://schemas.microsoft.com/office/drawing/2014/main" id="{8D48E164-198B-41E9-8B9C-9C3478946B9C}"/>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9" name="Straight Arrow Connector 78">
                  <a:extLst>
                    <a:ext uri="{FF2B5EF4-FFF2-40B4-BE49-F238E27FC236}">
                      <a16:creationId xmlns:a16="http://schemas.microsoft.com/office/drawing/2014/main" id="{5E089086-9845-4070-8DB7-3DE62347C44A}"/>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0" name="Straight Arrow Connector 79">
                  <a:extLst>
                    <a:ext uri="{FF2B5EF4-FFF2-40B4-BE49-F238E27FC236}">
                      <a16:creationId xmlns:a16="http://schemas.microsoft.com/office/drawing/2014/main" id="{D1487C4F-D3AA-4A2A-91D5-4995FA91C433}"/>
                    </a:ext>
                  </a:extLst>
                </p:cNvPr>
                <p:cNvCxnSpPr>
                  <a:cxnSpLocks/>
                  <a:stCxn id="8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1" name="Flowchart: Data 80">
                  <a:extLst>
                    <a:ext uri="{FF2B5EF4-FFF2-40B4-BE49-F238E27FC236}">
                      <a16:creationId xmlns:a16="http://schemas.microsoft.com/office/drawing/2014/main" id="{1F27BC2A-F8C8-47EE-9D87-0697C57EFA4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lowchart: Data 81">
                  <a:extLst>
                    <a:ext uri="{FF2B5EF4-FFF2-40B4-BE49-F238E27FC236}">
                      <a16:creationId xmlns:a16="http://schemas.microsoft.com/office/drawing/2014/main" id="{342E06E7-00DF-4D40-AFDC-D23440ECAF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8CF6DF6-390E-4923-B708-F24C7E79ECA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67" name="Arrow: Right 66">
                <a:extLst>
                  <a:ext uri="{FF2B5EF4-FFF2-40B4-BE49-F238E27FC236}">
                    <a16:creationId xmlns:a16="http://schemas.microsoft.com/office/drawing/2014/main" id="{15A9EB02-76FC-4082-86CF-BE8C03D5F474}"/>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45906B-E02E-4AA8-8643-979072204B94}"/>
                  </a:ext>
                </a:extLst>
              </p:cNvPr>
              <p:cNvGrpSpPr/>
              <p:nvPr/>
            </p:nvGrpSpPr>
            <p:grpSpPr>
              <a:xfrm>
                <a:off x="2955878" y="1639598"/>
                <a:ext cx="2244346" cy="1572744"/>
                <a:chOff x="2955878" y="1639598"/>
                <a:chExt cx="2244346" cy="1572744"/>
              </a:xfrm>
            </p:grpSpPr>
            <p:grpSp>
              <p:nvGrpSpPr>
                <p:cNvPr id="69" name="Group 68">
                  <a:extLst>
                    <a:ext uri="{FF2B5EF4-FFF2-40B4-BE49-F238E27FC236}">
                      <a16:creationId xmlns:a16="http://schemas.microsoft.com/office/drawing/2014/main" id="{08D73478-934F-45C3-9F1E-6F35B3F43C64}"/>
                    </a:ext>
                  </a:extLst>
                </p:cNvPr>
                <p:cNvGrpSpPr/>
                <p:nvPr/>
              </p:nvGrpSpPr>
              <p:grpSpPr>
                <a:xfrm>
                  <a:off x="2955878" y="2076578"/>
                  <a:ext cx="2244346" cy="1135764"/>
                  <a:chOff x="3283424" y="2098755"/>
                  <a:chExt cx="2244346" cy="1135764"/>
                </a:xfrm>
              </p:grpSpPr>
              <p:cxnSp>
                <p:nvCxnSpPr>
                  <p:cNvPr id="72" name="Straight Arrow Connector 71">
                    <a:extLst>
                      <a:ext uri="{FF2B5EF4-FFF2-40B4-BE49-F238E27FC236}">
                        <a16:creationId xmlns:a16="http://schemas.microsoft.com/office/drawing/2014/main" id="{4D357DD8-C0F6-434B-839E-4C3EC230C8E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73" name="Straight Arrow Connector 72">
                    <a:extLst>
                      <a:ext uri="{FF2B5EF4-FFF2-40B4-BE49-F238E27FC236}">
                        <a16:creationId xmlns:a16="http://schemas.microsoft.com/office/drawing/2014/main" id="{319E96DD-C1D9-49AB-9BE1-4CC5C3DEA31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74" name="Straight Arrow Connector 73">
                    <a:extLst>
                      <a:ext uri="{FF2B5EF4-FFF2-40B4-BE49-F238E27FC236}">
                        <a16:creationId xmlns:a16="http://schemas.microsoft.com/office/drawing/2014/main" id="{CACAA4CA-9FBA-4E4B-A48F-33C0801AC83D}"/>
                      </a:ext>
                    </a:extLst>
                  </p:cNvPr>
                  <p:cNvCxnSpPr>
                    <a:cxnSpLocks/>
                    <a:stCxn id="7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5" name="Flowchart: Data 74">
                    <a:extLst>
                      <a:ext uri="{FF2B5EF4-FFF2-40B4-BE49-F238E27FC236}">
                        <a16:creationId xmlns:a16="http://schemas.microsoft.com/office/drawing/2014/main" id="{FEEBC5D4-4A26-4B86-A206-989BEB8249EA}"/>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lowchart: Data 75">
                    <a:extLst>
                      <a:ext uri="{FF2B5EF4-FFF2-40B4-BE49-F238E27FC236}">
                        <a16:creationId xmlns:a16="http://schemas.microsoft.com/office/drawing/2014/main" id="{8A4BAB99-2FBC-4B6F-AFB5-285E9E47AEC0}"/>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527BBE72-257D-4DD2-8EA4-FD58E6E2242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0" name="Arc 69">
                  <a:extLst>
                    <a:ext uri="{FF2B5EF4-FFF2-40B4-BE49-F238E27FC236}">
                      <a16:creationId xmlns:a16="http://schemas.microsoft.com/office/drawing/2014/main" id="{CF207E84-C385-4B5D-A538-7338F94950A9}"/>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Isosceles Triangle 70">
                  <a:extLst>
                    <a:ext uri="{FF2B5EF4-FFF2-40B4-BE49-F238E27FC236}">
                      <a16:creationId xmlns:a16="http://schemas.microsoft.com/office/drawing/2014/main" id="{8DE2DDE0-5C39-4D63-AAF7-CB17DA834452}"/>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56" name="TextBox 155">
              <a:extLst>
                <a:ext uri="{FF2B5EF4-FFF2-40B4-BE49-F238E27FC236}">
                  <a16:creationId xmlns:a16="http://schemas.microsoft.com/office/drawing/2014/main" id="{02ECA0AC-705A-4B39-9EFC-87D3419F1AAB}"/>
                </a:ext>
              </a:extLst>
            </p:cNvPr>
            <p:cNvSpPr txBox="1"/>
            <p:nvPr/>
          </p:nvSpPr>
          <p:spPr>
            <a:xfrm>
              <a:off x="17250508" y="7227952"/>
              <a:ext cx="3793634" cy="9839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Face down</a:t>
              </a:r>
              <a:endParaRPr kumimoji="0" lang="en-US" sz="5200" b="1" i="0" u="none" strike="noStrike" kern="0" cap="none" spc="0" normalizeH="0" baseline="0" noProof="0" dirty="0">
                <a:ln>
                  <a:noFill/>
                </a:ln>
                <a:solidFill>
                  <a:prstClr val="black"/>
                </a:solidFill>
                <a:effectLst/>
                <a:uLnTx/>
                <a:uFillTx/>
              </a:endParaRPr>
            </a:p>
          </p:txBody>
        </p:sp>
      </p:grpSp>
      <p:grpSp>
        <p:nvGrpSpPr>
          <p:cNvPr id="162" name="Group 161">
            <a:extLst>
              <a:ext uri="{FF2B5EF4-FFF2-40B4-BE49-F238E27FC236}">
                <a16:creationId xmlns:a16="http://schemas.microsoft.com/office/drawing/2014/main" id="{56C55702-48E9-4641-A0FE-B8CA5D9DDEFC}"/>
              </a:ext>
            </a:extLst>
          </p:cNvPr>
          <p:cNvGrpSpPr/>
          <p:nvPr/>
        </p:nvGrpSpPr>
        <p:grpSpPr>
          <a:xfrm>
            <a:off x="971240" y="7766940"/>
            <a:ext cx="10077760" cy="4745065"/>
            <a:chOff x="9677869" y="8031236"/>
            <a:chExt cx="10172367" cy="4789609"/>
          </a:xfrm>
        </p:grpSpPr>
        <p:grpSp>
          <p:nvGrpSpPr>
            <p:cNvPr id="138" name="Group 137">
              <a:extLst>
                <a:ext uri="{FF2B5EF4-FFF2-40B4-BE49-F238E27FC236}">
                  <a16:creationId xmlns:a16="http://schemas.microsoft.com/office/drawing/2014/main" id="{B9B39EFF-0D58-4989-9225-7976580D4C1A}"/>
                </a:ext>
              </a:extLst>
            </p:cNvPr>
            <p:cNvGrpSpPr/>
            <p:nvPr/>
          </p:nvGrpSpPr>
          <p:grpSpPr>
            <a:xfrm>
              <a:off x="9677869" y="8031236"/>
              <a:ext cx="7315200" cy="3657600"/>
              <a:chOff x="2158486" y="3204338"/>
              <a:chExt cx="2597578" cy="1135764"/>
            </a:xfrm>
          </p:grpSpPr>
          <p:cxnSp>
            <p:nvCxnSpPr>
              <p:cNvPr id="139" name="Straight Connector 138">
                <a:extLst>
                  <a:ext uri="{FF2B5EF4-FFF2-40B4-BE49-F238E27FC236}">
                    <a16:creationId xmlns:a16="http://schemas.microsoft.com/office/drawing/2014/main" id="{A2120C29-95D9-477E-B36C-0EE0B6083A6B}"/>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60D84C2C-874E-4322-83D1-099B8A9E4D65}"/>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C2924497-1D73-4CBE-BDAB-0E6D5370CA41}"/>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0375FAE4-6821-41D2-8986-F038C068E82E}"/>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CB1063B9-0651-4B7E-AAA2-8085333259C4}"/>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9F414FEA-9C11-43C8-91B8-3185D2F54299}"/>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950347AD-645B-4860-B430-5513514F7773}"/>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E17D075E-0AFD-4721-8413-D91223F2F86A}"/>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47" name="Straight Arrow Connector 146">
                <a:extLst>
                  <a:ext uri="{FF2B5EF4-FFF2-40B4-BE49-F238E27FC236}">
                    <a16:creationId xmlns:a16="http://schemas.microsoft.com/office/drawing/2014/main" id="{E9685499-DBB7-4986-A811-091C76D9652C}"/>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48" name="Straight Arrow Connector 147">
                <a:extLst>
                  <a:ext uri="{FF2B5EF4-FFF2-40B4-BE49-F238E27FC236}">
                    <a16:creationId xmlns:a16="http://schemas.microsoft.com/office/drawing/2014/main" id="{30E72DB4-3B14-4656-BABA-12123AEEA3B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12C90B08-58BB-494D-94F3-B6793D929411}"/>
                  </a:ext>
                </a:extLst>
              </p:cNvPr>
              <p:cNvCxnSpPr>
                <a:cxnSpLocks/>
                <a:stCxn id="151"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50" name="Flowchart: Data 149">
                <a:extLst>
                  <a:ext uri="{FF2B5EF4-FFF2-40B4-BE49-F238E27FC236}">
                    <a16:creationId xmlns:a16="http://schemas.microsoft.com/office/drawing/2014/main" id="{27081B7D-090C-4A15-99FA-6F4778879EFB}"/>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Flowchart: Data 150">
                <a:extLst>
                  <a:ext uri="{FF2B5EF4-FFF2-40B4-BE49-F238E27FC236}">
                    <a16:creationId xmlns:a16="http://schemas.microsoft.com/office/drawing/2014/main" id="{8E96C61B-8DE0-4F7A-AAD3-704489B4CEC3}"/>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673DF7BD-439F-4000-ACDC-681F574F4609}"/>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158" name="TextBox 157">
              <a:extLst>
                <a:ext uri="{FF2B5EF4-FFF2-40B4-BE49-F238E27FC236}">
                  <a16:creationId xmlns:a16="http://schemas.microsoft.com/office/drawing/2014/main" id="{D15A7E07-2F6E-4AF7-8C93-C2607DCC972D}"/>
                </a:ext>
              </a:extLst>
            </p:cNvPr>
            <p:cNvSpPr txBox="1"/>
            <p:nvPr/>
          </p:nvSpPr>
          <p:spPr>
            <a:xfrm>
              <a:off x="17518341" y="11919914"/>
              <a:ext cx="2331895" cy="9009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Shake</a:t>
              </a:r>
              <a:endParaRPr kumimoji="0" lang="en-US" sz="5200" b="1" i="0" u="none" strike="noStrike" kern="0" cap="none" spc="0" normalizeH="0" baseline="0" noProof="0" dirty="0">
                <a:ln>
                  <a:noFill/>
                </a:ln>
                <a:solidFill>
                  <a:prstClr val="black"/>
                </a:solidFill>
                <a:effectLst/>
                <a:uLnTx/>
                <a:uFillTx/>
              </a:endParaRPr>
            </a:p>
          </p:txBody>
        </p:sp>
      </p:grpSp>
      <p:pic>
        <p:nvPicPr>
          <p:cNvPr id="2" name="Flip">
            <a:hlinkClick r:id="" action="ppaction://media"/>
            <a:extLst>
              <a:ext uri="{FF2B5EF4-FFF2-40B4-BE49-F238E27FC236}">
                <a16:creationId xmlns:a16="http://schemas.microsoft.com/office/drawing/2014/main" id="{B0C02251-5A4E-417A-99B1-E01C97D18F0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15446" y="3086100"/>
            <a:ext cx="6814535" cy="383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Shake">
            <a:hlinkClick r:id="" action="ppaction://media"/>
            <a:extLst>
              <a:ext uri="{FF2B5EF4-FFF2-40B4-BE49-F238E27FC236}">
                <a16:creationId xmlns:a16="http://schemas.microsoft.com/office/drawing/2014/main" id="{092E3E58-3B51-4763-8B15-C928E6B8A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15446" y="7766938"/>
            <a:ext cx="6814535" cy="3828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8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33" fill="hold"/>
                                        <p:tgtEl>
                                          <p:spTgt spid="2"/>
                                        </p:tgtEl>
                                      </p:cBhvr>
                                    </p:cmd>
                                  </p:childTnLst>
                                </p:cTn>
                              </p:par>
                              <p:par>
                                <p:cTn id="7" presetID="1" presetClass="mediacall" presetSubtype="0" fill="hold" nodeType="withEffect">
                                  <p:stCondLst>
                                    <p:cond delay="0"/>
                                  </p:stCondLst>
                                  <p:childTnLst>
                                    <p:cmd type="call" cmd="playFrom(0.0)">
                                      <p:cBhvr>
                                        <p:cTn id="8" dur="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37</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332319" y="1063984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0" name="Arrow: Right 49">
            <a:extLst>
              <a:ext uri="{FF2B5EF4-FFF2-40B4-BE49-F238E27FC236}">
                <a16:creationId xmlns:a16="http://schemas.microsoft.com/office/drawing/2014/main" id="{DC362269-7B75-465C-82C9-70F2F1FB37FC}"/>
              </a:ext>
            </a:extLst>
          </p:cNvPr>
          <p:cNvSpPr/>
          <p:nvPr/>
        </p:nvSpPr>
        <p:spPr>
          <a:xfrm rot="19122343">
            <a:off x="8219130" y="5171917"/>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a:off x="8461736" y="7846750"/>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52" name="Group 51">
            <a:extLst>
              <a:ext uri="{FF2B5EF4-FFF2-40B4-BE49-F238E27FC236}">
                <a16:creationId xmlns:a16="http://schemas.microsoft.com/office/drawing/2014/main" id="{AAAFC660-3DC1-46F9-8F26-118CD30CB5E3}"/>
              </a:ext>
            </a:extLst>
          </p:cNvPr>
          <p:cNvGrpSpPr/>
          <p:nvPr/>
        </p:nvGrpSpPr>
        <p:grpSpPr>
          <a:xfrm>
            <a:off x="11355540" y="2057065"/>
            <a:ext cx="5764390" cy="3614013"/>
            <a:chOff x="1456730" y="8134246"/>
            <a:chExt cx="7193962" cy="4510289"/>
          </a:xfrm>
        </p:grpSpPr>
        <p:grpSp>
          <p:nvGrpSpPr>
            <p:cNvPr id="53" name="Group 52">
              <a:extLst>
                <a:ext uri="{FF2B5EF4-FFF2-40B4-BE49-F238E27FC236}">
                  <a16:creationId xmlns:a16="http://schemas.microsoft.com/office/drawing/2014/main" id="{BA46E716-0398-4737-896F-5967D5BE7D4E}"/>
                </a:ext>
              </a:extLst>
            </p:cNvPr>
            <p:cNvGrpSpPr/>
            <p:nvPr/>
          </p:nvGrpSpPr>
          <p:grpSpPr>
            <a:xfrm>
              <a:off x="1456730" y="8134246"/>
              <a:ext cx="7193962" cy="3767731"/>
              <a:chOff x="581878" y="3946170"/>
              <a:chExt cx="5415211" cy="1274892"/>
            </a:xfrm>
          </p:grpSpPr>
          <p:grpSp>
            <p:nvGrpSpPr>
              <p:cNvPr id="55" name="Group 54">
                <a:extLst>
                  <a:ext uri="{FF2B5EF4-FFF2-40B4-BE49-F238E27FC236}">
                    <a16:creationId xmlns:a16="http://schemas.microsoft.com/office/drawing/2014/main" id="{AF03A59C-EE5A-42D2-878A-B6DDC526F4C2}"/>
                  </a:ext>
                </a:extLst>
              </p:cNvPr>
              <p:cNvGrpSpPr/>
              <p:nvPr/>
            </p:nvGrpSpPr>
            <p:grpSpPr>
              <a:xfrm>
                <a:off x="581878" y="4017608"/>
                <a:ext cx="2244346" cy="1135764"/>
                <a:chOff x="3283424" y="2098755"/>
                <a:chExt cx="2244346" cy="1135764"/>
              </a:xfrm>
            </p:grpSpPr>
            <p:cxnSp>
              <p:nvCxnSpPr>
                <p:cNvPr id="67" name="Straight Arrow Connector 66">
                  <a:extLst>
                    <a:ext uri="{FF2B5EF4-FFF2-40B4-BE49-F238E27FC236}">
                      <a16:creationId xmlns:a16="http://schemas.microsoft.com/office/drawing/2014/main" id="{61208DD1-9AA0-43B8-A915-E0B81F2634FF}"/>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id="{15368F61-871D-4BF3-A12F-9FA360DBDE22}"/>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9" name="Straight Arrow Connector 68">
                  <a:extLst>
                    <a:ext uri="{FF2B5EF4-FFF2-40B4-BE49-F238E27FC236}">
                      <a16:creationId xmlns:a16="http://schemas.microsoft.com/office/drawing/2014/main" id="{DC75FB66-B3D6-4A2C-A7D0-79C60398FB14}"/>
                    </a:ext>
                  </a:extLst>
                </p:cNvPr>
                <p:cNvCxnSpPr>
                  <a:cxnSpLocks/>
                  <a:stCxn id="71"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70" name="Flowchart: Data 69">
                  <a:extLst>
                    <a:ext uri="{FF2B5EF4-FFF2-40B4-BE49-F238E27FC236}">
                      <a16:creationId xmlns:a16="http://schemas.microsoft.com/office/drawing/2014/main" id="{ADC0F08F-EBF5-4267-A2BE-71396B4560AE}"/>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lowchart: Data 70">
                  <a:extLst>
                    <a:ext uri="{FF2B5EF4-FFF2-40B4-BE49-F238E27FC236}">
                      <a16:creationId xmlns:a16="http://schemas.microsoft.com/office/drawing/2014/main" id="{BFFBC90A-5649-4D4B-8990-0A8AD2267BA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CA2AA22B-AC50-42E6-A72E-72EDC01D71C8}"/>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grpSp>
            <p:nvGrpSpPr>
              <p:cNvPr id="56" name="Group 55">
                <a:extLst>
                  <a:ext uri="{FF2B5EF4-FFF2-40B4-BE49-F238E27FC236}">
                    <a16:creationId xmlns:a16="http://schemas.microsoft.com/office/drawing/2014/main" id="{48A5A8DD-BCB9-4B6E-BF63-C054A395B76D}"/>
                  </a:ext>
                </a:extLst>
              </p:cNvPr>
              <p:cNvGrpSpPr/>
              <p:nvPr/>
            </p:nvGrpSpPr>
            <p:grpSpPr>
              <a:xfrm>
                <a:off x="3752743" y="3946170"/>
                <a:ext cx="2244346" cy="1274892"/>
                <a:chOff x="4088881" y="3982926"/>
                <a:chExt cx="2244346" cy="1274892"/>
              </a:xfrm>
            </p:grpSpPr>
            <p:sp>
              <p:nvSpPr>
                <p:cNvPr id="58" name="Flowchart: Data 57">
                  <a:extLst>
                    <a:ext uri="{FF2B5EF4-FFF2-40B4-BE49-F238E27FC236}">
                      <a16:creationId xmlns:a16="http://schemas.microsoft.com/office/drawing/2014/main" id="{D6B7B201-5569-4B1D-AF00-8F1FF18F69EA}"/>
                    </a:ext>
                  </a:extLst>
                </p:cNvPr>
                <p:cNvSpPr/>
                <p:nvPr/>
              </p:nvSpPr>
              <p:spPr>
                <a:xfrm>
                  <a:off x="4107682" y="4514714"/>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0DE07DF0-570C-4323-BADC-CCD6647D4819}"/>
                    </a:ext>
                  </a:extLst>
                </p:cNvPr>
                <p:cNvSpPr/>
                <p:nvPr/>
              </p:nvSpPr>
              <p:spPr>
                <a:xfrm>
                  <a:off x="4819214" y="3982926"/>
                  <a:ext cx="1437384" cy="889008"/>
                </a:xfrm>
                <a:prstGeom prst="arc">
                  <a:avLst>
                    <a:gd name="adj1" fmla="val 17905708"/>
                    <a:gd name="adj2" fmla="val 20221949"/>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40F24659-EF46-46BD-A8E4-5C6403D9E69E}"/>
                    </a:ext>
                  </a:extLst>
                </p:cNvPr>
                <p:cNvCxnSpPr>
                  <a:cxnSpLocks/>
                </p:cNvCxnSpPr>
                <p:nvPr/>
              </p:nvCxnSpPr>
              <p:spPr>
                <a:xfrm flipH="1">
                  <a:off x="4984718" y="4055916"/>
                  <a:ext cx="611807" cy="1117273"/>
                </a:xfrm>
                <a:prstGeom prst="straightConnector1">
                  <a:avLst/>
                </a:prstGeom>
                <a:noFill/>
                <a:ln w="38100" cap="flat" cmpd="sng" algn="ctr">
                  <a:solidFill>
                    <a:srgbClr val="4472C4"/>
                  </a:solidFill>
                  <a:prstDash val="solid"/>
                  <a:miter lim="800000"/>
                  <a:headEnd type="triangle"/>
                  <a:tailEnd type="triangle"/>
                </a:ln>
                <a:effectLst/>
              </p:spPr>
            </p:cxnSp>
            <p:cxnSp>
              <p:nvCxnSpPr>
                <p:cNvPr id="61" name="Straight Arrow Connector 60">
                  <a:extLst>
                    <a:ext uri="{FF2B5EF4-FFF2-40B4-BE49-F238E27FC236}">
                      <a16:creationId xmlns:a16="http://schemas.microsoft.com/office/drawing/2014/main" id="{F8B6CB87-48C1-4113-8735-FD67CF91CB16}"/>
                    </a:ext>
                  </a:extLst>
                </p:cNvPr>
                <p:cNvCxnSpPr>
                  <a:cxnSpLocks/>
                </p:cNvCxnSpPr>
                <p:nvPr/>
              </p:nvCxnSpPr>
              <p:spPr>
                <a:xfrm flipH="1" flipV="1">
                  <a:off x="4088881" y="4654352"/>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62" name="Straight Arrow Connector 61">
                  <a:extLst>
                    <a:ext uri="{FF2B5EF4-FFF2-40B4-BE49-F238E27FC236}">
                      <a16:creationId xmlns:a16="http://schemas.microsoft.com/office/drawing/2014/main" id="{82978FD3-F17D-4C1F-B80F-B3ED7B5D1DEA}"/>
                    </a:ext>
                  </a:extLst>
                </p:cNvPr>
                <p:cNvCxnSpPr>
                  <a:cxnSpLocks/>
                </p:cNvCxnSpPr>
                <p:nvPr/>
              </p:nvCxnSpPr>
              <p:spPr>
                <a:xfrm flipH="1">
                  <a:off x="5230550" y="4729278"/>
                  <a:ext cx="16987" cy="528540"/>
                </a:xfrm>
                <a:prstGeom prst="straightConnector1">
                  <a:avLst/>
                </a:prstGeom>
                <a:noFill/>
                <a:ln w="6350" cap="flat" cmpd="sng" algn="ctr">
                  <a:solidFill>
                    <a:srgbClr val="4472C4"/>
                  </a:solidFill>
                  <a:prstDash val="solid"/>
                  <a:miter lim="800000"/>
                  <a:headEnd type="triangle"/>
                  <a:tailEnd type="triangle"/>
                </a:ln>
                <a:effectLst/>
              </p:spPr>
            </p:cxnSp>
            <p:sp>
              <p:nvSpPr>
                <p:cNvPr id="63" name="Flowchart: Data 62">
                  <a:extLst>
                    <a:ext uri="{FF2B5EF4-FFF2-40B4-BE49-F238E27FC236}">
                      <a16:creationId xmlns:a16="http://schemas.microsoft.com/office/drawing/2014/main" id="{07AE2B40-EA40-4105-B3DF-647C4F92CC8D}"/>
                    </a:ext>
                  </a:extLst>
                </p:cNvPr>
                <p:cNvSpPr/>
                <p:nvPr/>
              </p:nvSpPr>
              <p:spPr>
                <a:xfrm>
                  <a:off x="4295955" y="4305292"/>
                  <a:ext cx="1746982" cy="634451"/>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lowchart: Data 63">
                  <a:extLst>
                    <a:ext uri="{FF2B5EF4-FFF2-40B4-BE49-F238E27FC236}">
                      <a16:creationId xmlns:a16="http://schemas.microsoft.com/office/drawing/2014/main" id="{76A3F32F-A4E2-492D-8F60-B9F675DF0191}"/>
                    </a:ext>
                  </a:extLst>
                </p:cNvPr>
                <p:cNvSpPr/>
                <p:nvPr/>
              </p:nvSpPr>
              <p:spPr>
                <a:xfrm>
                  <a:off x="4687376" y="4438699"/>
                  <a:ext cx="990294" cy="37172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27410F9-72F2-4871-AFF4-41755D7E9A38}"/>
                    </a:ext>
                  </a:extLst>
                </p:cNvPr>
                <p:cNvCxnSpPr/>
                <p:nvPr/>
              </p:nvCxnSpPr>
              <p:spPr>
                <a:xfrm flipV="1">
                  <a:off x="5249598" y="4067756"/>
                  <a:ext cx="0" cy="546796"/>
                </a:xfrm>
                <a:prstGeom prst="straightConnector1">
                  <a:avLst/>
                </a:prstGeom>
                <a:noFill/>
                <a:ln w="6350" cap="flat" cmpd="sng" algn="ctr">
                  <a:solidFill>
                    <a:srgbClr val="4472C4"/>
                  </a:solidFill>
                  <a:prstDash val="solid"/>
                  <a:miter lim="800000"/>
                  <a:tailEnd type="triangle"/>
                </a:ln>
                <a:effectLst/>
              </p:spPr>
            </p:cxnSp>
            <p:sp>
              <p:nvSpPr>
                <p:cNvPr id="66" name="Isosceles Triangle 65">
                  <a:extLst>
                    <a:ext uri="{FF2B5EF4-FFF2-40B4-BE49-F238E27FC236}">
                      <a16:creationId xmlns:a16="http://schemas.microsoft.com/office/drawing/2014/main" id="{095756FA-268E-480F-8C7A-936D58AA3F34}"/>
                    </a:ext>
                  </a:extLst>
                </p:cNvPr>
                <p:cNvSpPr/>
                <p:nvPr/>
              </p:nvSpPr>
              <p:spPr>
                <a:xfrm rot="18647437">
                  <a:off x="5865326" y="4010929"/>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 name="Arrow: Right 56">
                <a:extLst>
                  <a:ext uri="{FF2B5EF4-FFF2-40B4-BE49-F238E27FC236}">
                    <a16:creationId xmlns:a16="http://schemas.microsoft.com/office/drawing/2014/main" id="{C7D3A844-ECAC-4761-8756-526050B7CA85}"/>
                  </a:ext>
                </a:extLst>
              </p:cNvPr>
              <p:cNvSpPr/>
              <p:nvPr/>
            </p:nvSpPr>
            <p:spPr>
              <a:xfrm>
                <a:off x="3049321" y="4481132"/>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CEC4E974-C7E4-4952-BB53-E8A9543E25E9}"/>
                </a:ext>
              </a:extLst>
            </p:cNvPr>
            <p:cNvSpPr txBox="1"/>
            <p:nvPr/>
          </p:nvSpPr>
          <p:spPr>
            <a:xfrm>
              <a:off x="4122260" y="11569041"/>
              <a:ext cx="3088860" cy="10754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Flip up</a:t>
              </a:r>
              <a:endParaRPr kumimoji="0" lang="en-US" sz="5000" b="1" i="0" u="none" strike="noStrike" kern="0" cap="none" spc="0" normalizeH="0" baseline="0" noProof="0" dirty="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4AF05FA7-C220-4426-A24E-B841B63DAAD6}"/>
              </a:ext>
            </a:extLst>
          </p:cNvPr>
          <p:cNvGrpSpPr/>
          <p:nvPr/>
        </p:nvGrpSpPr>
        <p:grpSpPr>
          <a:xfrm>
            <a:off x="11507845" y="5874219"/>
            <a:ext cx="5881613" cy="3708495"/>
            <a:chOff x="9685453" y="3098839"/>
            <a:chExt cx="7315200" cy="4612405"/>
          </a:xfrm>
        </p:grpSpPr>
        <p:grpSp>
          <p:nvGrpSpPr>
            <p:cNvPr id="74" name="Group 73">
              <a:extLst>
                <a:ext uri="{FF2B5EF4-FFF2-40B4-BE49-F238E27FC236}">
                  <a16:creationId xmlns:a16="http://schemas.microsoft.com/office/drawing/2014/main" id="{C5013CB8-0C7B-40B1-A7CC-496CA4FFC2D5}"/>
                </a:ext>
              </a:extLst>
            </p:cNvPr>
            <p:cNvGrpSpPr/>
            <p:nvPr/>
          </p:nvGrpSpPr>
          <p:grpSpPr>
            <a:xfrm>
              <a:off x="9685453" y="3098839"/>
              <a:ext cx="7315200" cy="3657600"/>
              <a:chOff x="2955878" y="1639598"/>
              <a:chExt cx="5467419" cy="1612086"/>
            </a:xfrm>
          </p:grpSpPr>
          <p:grpSp>
            <p:nvGrpSpPr>
              <p:cNvPr id="76" name="Group 75">
                <a:extLst>
                  <a:ext uri="{FF2B5EF4-FFF2-40B4-BE49-F238E27FC236}">
                    <a16:creationId xmlns:a16="http://schemas.microsoft.com/office/drawing/2014/main" id="{AA778616-66D9-497A-AAEC-74C18DE77BFB}"/>
                  </a:ext>
                </a:extLst>
              </p:cNvPr>
              <p:cNvGrpSpPr/>
              <p:nvPr/>
            </p:nvGrpSpPr>
            <p:grpSpPr>
              <a:xfrm>
                <a:off x="6178951" y="2115920"/>
                <a:ext cx="2244346" cy="1135764"/>
                <a:chOff x="3283424" y="2098755"/>
                <a:chExt cx="2244346" cy="1135764"/>
              </a:xfrm>
            </p:grpSpPr>
            <p:cxnSp>
              <p:nvCxnSpPr>
                <p:cNvPr id="88" name="Straight Arrow Connector 87">
                  <a:extLst>
                    <a:ext uri="{FF2B5EF4-FFF2-40B4-BE49-F238E27FC236}">
                      <a16:creationId xmlns:a16="http://schemas.microsoft.com/office/drawing/2014/main" id="{177BC46A-AA9A-4974-8348-6179D0E36AAE}"/>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9" name="Straight Arrow Connector 88">
                  <a:extLst>
                    <a:ext uri="{FF2B5EF4-FFF2-40B4-BE49-F238E27FC236}">
                      <a16:creationId xmlns:a16="http://schemas.microsoft.com/office/drawing/2014/main" id="{9726BF88-2C83-4EF7-803A-884CE71E9F3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90" name="Straight Arrow Connector 89">
                  <a:extLst>
                    <a:ext uri="{FF2B5EF4-FFF2-40B4-BE49-F238E27FC236}">
                      <a16:creationId xmlns:a16="http://schemas.microsoft.com/office/drawing/2014/main" id="{A6110127-CACC-4C2E-BCE8-E482D8822208}"/>
                    </a:ext>
                  </a:extLst>
                </p:cNvPr>
                <p:cNvCxnSpPr>
                  <a:cxnSpLocks/>
                  <a:stCxn id="92"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91" name="Flowchart: Data 90">
                  <a:extLst>
                    <a:ext uri="{FF2B5EF4-FFF2-40B4-BE49-F238E27FC236}">
                      <a16:creationId xmlns:a16="http://schemas.microsoft.com/office/drawing/2014/main" id="{2591B835-21DC-4D63-AFC6-08E745FBE1F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lowchart: Data 91">
                  <a:extLst>
                    <a:ext uri="{FF2B5EF4-FFF2-40B4-BE49-F238E27FC236}">
                      <a16:creationId xmlns:a16="http://schemas.microsoft.com/office/drawing/2014/main" id="{71BA6D2C-590E-4D90-9047-23F196958817}"/>
                    </a:ext>
                  </a:extLst>
                </p:cNvPr>
                <p:cNvSpPr/>
                <p:nvPr/>
              </p:nvSpPr>
              <p:spPr>
                <a:xfrm>
                  <a:off x="3955718" y="2585123"/>
                  <a:ext cx="850425" cy="120856"/>
                </a:xfrm>
                <a:prstGeom prst="flowChartInputOutpu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a:extLst>
                    <a:ext uri="{FF2B5EF4-FFF2-40B4-BE49-F238E27FC236}">
                      <a16:creationId xmlns:a16="http://schemas.microsoft.com/office/drawing/2014/main" id="{C49C1D87-BEF7-41A4-BCCC-040BA80F5A6C}"/>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77" name="Arrow: Right 76">
                <a:extLst>
                  <a:ext uri="{FF2B5EF4-FFF2-40B4-BE49-F238E27FC236}">
                    <a16:creationId xmlns:a16="http://schemas.microsoft.com/office/drawing/2014/main" id="{788F76AB-A28A-4257-8176-5EE4CEE4F81C}"/>
                  </a:ext>
                </a:extLst>
              </p:cNvPr>
              <p:cNvSpPr/>
              <p:nvPr/>
            </p:nvSpPr>
            <p:spPr>
              <a:xfrm>
                <a:off x="5546747" y="2496037"/>
                <a:ext cx="390099" cy="2422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08309AEE-7B3B-4323-A23A-AD1616B03A70}"/>
                  </a:ext>
                </a:extLst>
              </p:cNvPr>
              <p:cNvGrpSpPr/>
              <p:nvPr/>
            </p:nvGrpSpPr>
            <p:grpSpPr>
              <a:xfrm>
                <a:off x="2955878" y="1639598"/>
                <a:ext cx="2244346" cy="1572744"/>
                <a:chOff x="2955878" y="1639598"/>
                <a:chExt cx="2244346" cy="1572744"/>
              </a:xfrm>
            </p:grpSpPr>
            <p:grpSp>
              <p:nvGrpSpPr>
                <p:cNvPr id="79" name="Group 78">
                  <a:extLst>
                    <a:ext uri="{FF2B5EF4-FFF2-40B4-BE49-F238E27FC236}">
                      <a16:creationId xmlns:a16="http://schemas.microsoft.com/office/drawing/2014/main" id="{298D30B4-679A-4648-9ABF-167B966CA631}"/>
                    </a:ext>
                  </a:extLst>
                </p:cNvPr>
                <p:cNvGrpSpPr/>
                <p:nvPr/>
              </p:nvGrpSpPr>
              <p:grpSpPr>
                <a:xfrm>
                  <a:off x="2955878" y="2076578"/>
                  <a:ext cx="2244346" cy="1135764"/>
                  <a:chOff x="3283424" y="2098755"/>
                  <a:chExt cx="2244346" cy="1135764"/>
                </a:xfrm>
              </p:grpSpPr>
              <p:cxnSp>
                <p:nvCxnSpPr>
                  <p:cNvPr id="82" name="Straight Arrow Connector 81">
                    <a:extLst>
                      <a:ext uri="{FF2B5EF4-FFF2-40B4-BE49-F238E27FC236}">
                        <a16:creationId xmlns:a16="http://schemas.microsoft.com/office/drawing/2014/main" id="{EF38DDD6-1896-422E-8317-CA941C1D09A4}"/>
                      </a:ext>
                    </a:extLst>
                  </p:cNvPr>
                  <p:cNvCxnSpPr>
                    <a:cxnSpLocks/>
                  </p:cNvCxnSpPr>
                  <p:nvPr/>
                </p:nvCxnSpPr>
                <p:spPr>
                  <a:xfrm flipH="1">
                    <a:off x="4001211" y="2308415"/>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83" name="Straight Arrow Connector 82">
                    <a:extLst>
                      <a:ext uri="{FF2B5EF4-FFF2-40B4-BE49-F238E27FC236}">
                        <a16:creationId xmlns:a16="http://schemas.microsoft.com/office/drawing/2014/main" id="{32D424DA-231B-4F65-BC87-BED7269D89AF}"/>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84" name="Straight Arrow Connector 83">
                    <a:extLst>
                      <a:ext uri="{FF2B5EF4-FFF2-40B4-BE49-F238E27FC236}">
                        <a16:creationId xmlns:a16="http://schemas.microsoft.com/office/drawing/2014/main" id="{A81EEA10-F2ED-4B00-A620-1F0130E8793D}"/>
                      </a:ext>
                    </a:extLst>
                  </p:cNvPr>
                  <p:cNvCxnSpPr>
                    <a:cxnSpLocks/>
                    <a:stCxn id="86" idx="4"/>
                  </p:cNvCxnSpPr>
                  <p:nvPr/>
                </p:nvCxnSpPr>
                <p:spPr>
                  <a:xfrm flipH="1">
                    <a:off x="4363943" y="2705979"/>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85" name="Flowchart: Data 84">
                    <a:extLst>
                      <a:ext uri="{FF2B5EF4-FFF2-40B4-BE49-F238E27FC236}">
                        <a16:creationId xmlns:a16="http://schemas.microsoft.com/office/drawing/2014/main" id="{B4459E57-4AD0-41C8-9D5E-FBBFF51D0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lowchart: Data 85">
                    <a:extLst>
                      <a:ext uri="{FF2B5EF4-FFF2-40B4-BE49-F238E27FC236}">
                        <a16:creationId xmlns:a16="http://schemas.microsoft.com/office/drawing/2014/main" id="{ED1003D0-62A8-40E9-94C5-0DFC505C4FA1}"/>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1466032D-5026-401A-99B3-8BA9E9CC1546}"/>
                      </a:ext>
                    </a:extLst>
                  </p:cNvPr>
                  <p:cNvCxnSpPr/>
                  <p:nvPr/>
                </p:nvCxnSpPr>
                <p:spPr>
                  <a:xfrm flipV="1">
                    <a:off x="4380930" y="2098755"/>
                    <a:ext cx="0" cy="546796"/>
                  </a:xfrm>
                  <a:prstGeom prst="straightConnector1">
                    <a:avLst/>
                  </a:prstGeom>
                  <a:noFill/>
                  <a:ln w="6350" cap="flat" cmpd="sng" algn="ctr">
                    <a:solidFill>
                      <a:srgbClr val="4472C4"/>
                    </a:solidFill>
                    <a:prstDash val="solid"/>
                    <a:miter lim="800000"/>
                    <a:tailEnd type="triangle"/>
                  </a:ln>
                  <a:effectLst/>
                </p:spPr>
              </p:cxnSp>
            </p:grpSp>
            <p:sp>
              <p:nvSpPr>
                <p:cNvPr id="80" name="Arc 79">
                  <a:extLst>
                    <a:ext uri="{FF2B5EF4-FFF2-40B4-BE49-F238E27FC236}">
                      <a16:creationId xmlns:a16="http://schemas.microsoft.com/office/drawing/2014/main" id="{1A59F42F-B14E-4705-A137-01941547DFB8}"/>
                    </a:ext>
                  </a:extLst>
                </p:cNvPr>
                <p:cNvSpPr/>
                <p:nvPr/>
              </p:nvSpPr>
              <p:spPr>
                <a:xfrm>
                  <a:off x="3217317" y="1639598"/>
                  <a:ext cx="1746983" cy="1001910"/>
                </a:xfrm>
                <a:prstGeom prst="arc">
                  <a:avLst>
                    <a:gd name="adj1" fmla="val 10875838"/>
                    <a:gd name="adj2" fmla="val 0"/>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17278EC5-6331-40A5-A0ED-2097F79525BB}"/>
                    </a:ext>
                  </a:extLst>
                </p:cNvPr>
                <p:cNvSpPr/>
                <p:nvPr/>
              </p:nvSpPr>
              <p:spPr>
                <a:xfrm rot="9862866">
                  <a:off x="4922889" y="2119728"/>
                  <a:ext cx="113660" cy="105362"/>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5" name="TextBox 74">
              <a:extLst>
                <a:ext uri="{FF2B5EF4-FFF2-40B4-BE49-F238E27FC236}">
                  <a16:creationId xmlns:a16="http://schemas.microsoft.com/office/drawing/2014/main" id="{B8B1F907-867E-4659-ACE4-186EF0EDA969}"/>
                </a:ext>
              </a:extLst>
            </p:cNvPr>
            <p:cNvSpPr txBox="1"/>
            <p:nvPr/>
          </p:nvSpPr>
          <p:spPr>
            <a:xfrm>
              <a:off x="11700296" y="6639421"/>
              <a:ext cx="4151621" cy="10718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Face down</a:t>
              </a:r>
              <a:endParaRPr kumimoji="0" lang="en-US" sz="5000" b="1" i="0" u="none" strike="noStrike" kern="0" cap="none" spc="0" normalizeH="0" baseline="0" noProof="0" dirty="0">
                <a:ln>
                  <a:noFill/>
                </a:ln>
                <a:solidFill>
                  <a:prstClr val="black"/>
                </a:solidFill>
                <a:effectLst/>
                <a:uLnTx/>
                <a:uFillTx/>
              </a:endParaRPr>
            </a:p>
          </p:txBody>
        </p:sp>
      </p:grpSp>
      <p:grpSp>
        <p:nvGrpSpPr>
          <p:cNvPr id="94" name="Group 93">
            <a:extLst>
              <a:ext uri="{FF2B5EF4-FFF2-40B4-BE49-F238E27FC236}">
                <a16:creationId xmlns:a16="http://schemas.microsoft.com/office/drawing/2014/main" id="{1DD75D27-395C-4DA7-8C5E-B0201DCA6524}"/>
              </a:ext>
            </a:extLst>
          </p:cNvPr>
          <p:cNvGrpSpPr/>
          <p:nvPr/>
        </p:nvGrpSpPr>
        <p:grpSpPr>
          <a:xfrm>
            <a:off x="11543005" y="10117169"/>
            <a:ext cx="5139347" cy="3163265"/>
            <a:chOff x="9677869" y="8031236"/>
            <a:chExt cx="7315200" cy="4775070"/>
          </a:xfrm>
        </p:grpSpPr>
        <p:grpSp>
          <p:nvGrpSpPr>
            <p:cNvPr id="95" name="Group 94">
              <a:extLst>
                <a:ext uri="{FF2B5EF4-FFF2-40B4-BE49-F238E27FC236}">
                  <a16:creationId xmlns:a16="http://schemas.microsoft.com/office/drawing/2014/main" id="{786405CF-0F31-47E3-8BD3-5AA534B7838A}"/>
                </a:ext>
              </a:extLst>
            </p:cNvPr>
            <p:cNvGrpSpPr/>
            <p:nvPr/>
          </p:nvGrpSpPr>
          <p:grpSpPr>
            <a:xfrm>
              <a:off x="9677869" y="8031236"/>
              <a:ext cx="7315200" cy="3657600"/>
              <a:chOff x="2158486" y="3204338"/>
              <a:chExt cx="2597578" cy="1135764"/>
            </a:xfrm>
          </p:grpSpPr>
          <p:cxnSp>
            <p:nvCxnSpPr>
              <p:cNvPr id="97" name="Straight Connector 96">
                <a:extLst>
                  <a:ext uri="{FF2B5EF4-FFF2-40B4-BE49-F238E27FC236}">
                    <a16:creationId xmlns:a16="http://schemas.microsoft.com/office/drawing/2014/main" id="{711F4029-530C-42EB-8629-F24E07053F12}"/>
                  </a:ext>
                </a:extLst>
              </p:cNvPr>
              <p:cNvCxnSpPr>
                <a:cxnSpLocks/>
              </p:cNvCxnSpPr>
              <p:nvPr/>
            </p:nvCxnSpPr>
            <p:spPr>
              <a:xfrm flipH="1">
                <a:off x="3192562" y="3508626"/>
                <a:ext cx="995890" cy="0"/>
              </a:xfrm>
              <a:prstGeom prst="line">
                <a:avLst/>
              </a:prstGeom>
              <a:noFill/>
              <a:ln w="12700"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E51F65C5-ACCD-4855-8EDC-62640FABF7AE}"/>
                  </a:ext>
                </a:extLst>
              </p:cNvPr>
              <p:cNvCxnSpPr>
                <a:cxnSpLocks/>
              </p:cNvCxnSpPr>
              <p:nvPr/>
            </p:nvCxnSpPr>
            <p:spPr>
              <a:xfrm flipH="1">
                <a:off x="2396873" y="3638665"/>
                <a:ext cx="279647" cy="198265"/>
              </a:xfrm>
              <a:prstGeom prst="line">
                <a:avLst/>
              </a:prstGeom>
              <a:noFill/>
              <a:ln w="12700"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DBC12352-802F-45FB-8E77-CAD2692B528A}"/>
                  </a:ext>
                </a:extLst>
              </p:cNvPr>
              <p:cNvCxnSpPr>
                <a:cxnSpLocks/>
              </p:cNvCxnSpPr>
              <p:nvPr/>
            </p:nvCxnSpPr>
            <p:spPr>
              <a:xfrm flipH="1">
                <a:off x="2369498" y="3658746"/>
                <a:ext cx="200698" cy="150776"/>
              </a:xfrm>
              <a:prstGeom prst="line">
                <a:avLst/>
              </a:prstGeom>
              <a:noFill/>
              <a:ln w="12700" cap="flat" cmpd="sng" algn="ctr">
                <a:solidFill>
                  <a:sysClr val="windowText" lastClr="000000"/>
                </a:solidFill>
                <a:prstDash val="solid"/>
                <a:miter lim="800000"/>
              </a:ln>
              <a:effectLst/>
            </p:spPr>
          </p:cxnSp>
          <p:cxnSp>
            <p:nvCxnSpPr>
              <p:cNvPr id="100" name="Straight Connector 99">
                <a:extLst>
                  <a:ext uri="{FF2B5EF4-FFF2-40B4-BE49-F238E27FC236}">
                    <a16:creationId xmlns:a16="http://schemas.microsoft.com/office/drawing/2014/main" id="{F4C96D24-6908-432F-90CA-3FEE96249C17}"/>
                  </a:ext>
                </a:extLst>
              </p:cNvPr>
              <p:cNvCxnSpPr>
                <a:cxnSpLocks/>
              </p:cNvCxnSpPr>
              <p:nvPr/>
            </p:nvCxnSpPr>
            <p:spPr>
              <a:xfrm flipH="1">
                <a:off x="4279196" y="3664652"/>
                <a:ext cx="279647" cy="198265"/>
              </a:xfrm>
              <a:prstGeom prst="line">
                <a:avLst/>
              </a:prstGeom>
              <a:noFill/>
              <a:ln w="12700" cap="flat" cmpd="sng" algn="ctr">
                <a:solidFill>
                  <a:sysClr val="windowText" lastClr="000000"/>
                </a:solidFill>
                <a:prstDash val="solid"/>
                <a:miter lim="800000"/>
              </a:ln>
              <a:effectLst/>
            </p:spPr>
          </p:cxnSp>
          <p:cxnSp>
            <p:nvCxnSpPr>
              <p:cNvPr id="101" name="Straight Connector 100">
                <a:extLst>
                  <a:ext uri="{FF2B5EF4-FFF2-40B4-BE49-F238E27FC236}">
                    <a16:creationId xmlns:a16="http://schemas.microsoft.com/office/drawing/2014/main" id="{CA743961-D280-4E01-9CB2-471C0BEE54CA}"/>
                  </a:ext>
                </a:extLst>
              </p:cNvPr>
              <p:cNvCxnSpPr>
                <a:cxnSpLocks/>
              </p:cNvCxnSpPr>
              <p:nvPr/>
            </p:nvCxnSpPr>
            <p:spPr>
              <a:xfrm flipH="1">
                <a:off x="4371075" y="3703034"/>
                <a:ext cx="200698" cy="150776"/>
              </a:xfrm>
              <a:prstGeom prst="line">
                <a:avLst/>
              </a:prstGeom>
              <a:noFill/>
              <a:ln w="12700"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523D550A-B6CC-43C7-8986-38B46C91AFD4}"/>
                  </a:ext>
                </a:extLst>
              </p:cNvPr>
              <p:cNvCxnSpPr>
                <a:cxnSpLocks/>
              </p:cNvCxnSpPr>
              <p:nvPr/>
            </p:nvCxnSpPr>
            <p:spPr>
              <a:xfrm flipH="1" flipV="1">
                <a:off x="2910255" y="3550978"/>
                <a:ext cx="1560275" cy="3114"/>
              </a:xfrm>
              <a:prstGeom prst="line">
                <a:avLst/>
              </a:prstGeom>
              <a:noFill/>
              <a:ln w="12700"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B4F6D207-4073-4952-9A83-2DB1EA37D04A}"/>
                  </a:ext>
                </a:extLst>
              </p:cNvPr>
              <p:cNvCxnSpPr>
                <a:cxnSpLocks/>
              </p:cNvCxnSpPr>
              <p:nvPr/>
            </p:nvCxnSpPr>
            <p:spPr>
              <a:xfrm flipH="1" flipV="1">
                <a:off x="2484595" y="3950361"/>
                <a:ext cx="1560275" cy="3114"/>
              </a:xfrm>
              <a:prstGeom prst="line">
                <a:avLst/>
              </a:prstGeom>
              <a:noFill/>
              <a:ln w="12700"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E114E861-9E29-4052-B605-E5CC7B67085F}"/>
                  </a:ext>
                </a:extLst>
              </p:cNvPr>
              <p:cNvCxnSpPr>
                <a:cxnSpLocks/>
              </p:cNvCxnSpPr>
              <p:nvPr/>
            </p:nvCxnSpPr>
            <p:spPr>
              <a:xfrm flipH="1">
                <a:off x="2694617" y="3997729"/>
                <a:ext cx="995890" cy="0"/>
              </a:xfrm>
              <a:prstGeom prst="line">
                <a:avLst/>
              </a:prstGeom>
              <a:noFill/>
              <a:ln w="12700" cap="flat" cmpd="sng" algn="ctr">
                <a:solidFill>
                  <a:sysClr val="windowText" lastClr="000000"/>
                </a:solidFill>
                <a:prstDash val="solid"/>
                <a:miter lim="800000"/>
              </a:ln>
              <a:effectLst/>
            </p:spPr>
          </p:cxnSp>
          <p:cxnSp>
            <p:nvCxnSpPr>
              <p:cNvPr id="105" name="Straight Arrow Connector 104">
                <a:extLst>
                  <a:ext uri="{FF2B5EF4-FFF2-40B4-BE49-F238E27FC236}">
                    <a16:creationId xmlns:a16="http://schemas.microsoft.com/office/drawing/2014/main" id="{3F52F3BF-94F5-4810-BFAA-ED69027D7769}"/>
                  </a:ext>
                </a:extLst>
              </p:cNvPr>
              <p:cNvCxnSpPr>
                <a:cxnSpLocks/>
              </p:cNvCxnSpPr>
              <p:nvPr/>
            </p:nvCxnSpPr>
            <p:spPr>
              <a:xfrm flipH="1">
                <a:off x="3094545" y="3413998"/>
                <a:ext cx="725461" cy="661834"/>
              </a:xfrm>
              <a:prstGeom prst="straightConnector1">
                <a:avLst/>
              </a:prstGeom>
              <a:noFill/>
              <a:ln w="38100" cap="flat" cmpd="sng" algn="ctr">
                <a:solidFill>
                  <a:srgbClr val="4472C4"/>
                </a:solidFill>
                <a:prstDash val="solid"/>
                <a:miter lim="800000"/>
                <a:headEnd type="triangle"/>
                <a:tailEnd type="triangle"/>
              </a:ln>
              <a:effectLst/>
            </p:spPr>
          </p:cxnSp>
          <p:cxnSp>
            <p:nvCxnSpPr>
              <p:cNvPr id="106" name="Straight Arrow Connector 105">
                <a:extLst>
                  <a:ext uri="{FF2B5EF4-FFF2-40B4-BE49-F238E27FC236}">
                    <a16:creationId xmlns:a16="http://schemas.microsoft.com/office/drawing/2014/main" id="{41813814-75D7-4712-81ED-241D5D50169E}"/>
                  </a:ext>
                </a:extLst>
              </p:cNvPr>
              <p:cNvCxnSpPr>
                <a:cxnSpLocks/>
              </p:cNvCxnSpPr>
              <p:nvPr/>
            </p:nvCxnSpPr>
            <p:spPr>
              <a:xfrm flipH="1" flipV="1">
                <a:off x="2158486" y="3736402"/>
                <a:ext cx="2597578" cy="27383"/>
              </a:xfrm>
              <a:prstGeom prst="straightConnector1">
                <a:avLst/>
              </a:prstGeom>
              <a:noFill/>
              <a:ln w="38100" cap="flat" cmpd="sng" algn="ctr">
                <a:solidFill>
                  <a:srgbClr val="4472C4"/>
                </a:solidFill>
                <a:prstDash val="solid"/>
                <a:miter lim="800000"/>
                <a:headEnd type="triangle"/>
                <a:tailEnd type="triangle"/>
              </a:ln>
              <a:effectLst/>
            </p:spPr>
          </p:cxnSp>
          <p:cxnSp>
            <p:nvCxnSpPr>
              <p:cNvPr id="107" name="Straight Arrow Connector 106">
                <a:extLst>
                  <a:ext uri="{FF2B5EF4-FFF2-40B4-BE49-F238E27FC236}">
                    <a16:creationId xmlns:a16="http://schemas.microsoft.com/office/drawing/2014/main" id="{A28391EA-7765-4D08-9119-AD29B07E81A2}"/>
                  </a:ext>
                </a:extLst>
              </p:cNvPr>
              <p:cNvCxnSpPr>
                <a:cxnSpLocks/>
                <a:stCxn id="109" idx="4"/>
              </p:cNvCxnSpPr>
              <p:nvPr/>
            </p:nvCxnSpPr>
            <p:spPr>
              <a:xfrm flipH="1">
                <a:off x="3457277" y="3811562"/>
                <a:ext cx="16988" cy="528540"/>
              </a:xfrm>
              <a:prstGeom prst="straightConnector1">
                <a:avLst/>
              </a:prstGeom>
              <a:noFill/>
              <a:ln w="6350" cap="flat" cmpd="sng" algn="ctr">
                <a:solidFill>
                  <a:srgbClr val="4472C4"/>
                </a:solidFill>
                <a:prstDash val="solid"/>
                <a:miter lim="800000"/>
                <a:headEnd type="triangle"/>
                <a:tailEnd type="triangle"/>
              </a:ln>
              <a:effectLst/>
            </p:spPr>
          </p:cxnSp>
          <p:sp>
            <p:nvSpPr>
              <p:cNvPr id="108" name="Flowchart: Data 107">
                <a:extLst>
                  <a:ext uri="{FF2B5EF4-FFF2-40B4-BE49-F238E27FC236}">
                    <a16:creationId xmlns:a16="http://schemas.microsoft.com/office/drawing/2014/main" id="{82883F09-3065-4155-B623-5323362BE9B4}"/>
                  </a:ext>
                </a:extLst>
              </p:cNvPr>
              <p:cNvSpPr/>
              <p:nvPr/>
            </p:nvSpPr>
            <p:spPr>
              <a:xfrm>
                <a:off x="2376758" y="3595164"/>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Flowchart: Data 108">
                <a:extLst>
                  <a:ext uri="{FF2B5EF4-FFF2-40B4-BE49-F238E27FC236}">
                    <a16:creationId xmlns:a16="http://schemas.microsoft.com/office/drawing/2014/main" id="{40B6B5A4-6EBE-4D06-9C7E-F4B5517EDBC7}"/>
                  </a:ext>
                </a:extLst>
              </p:cNvPr>
              <p:cNvSpPr/>
              <p:nvPr/>
            </p:nvSpPr>
            <p:spPr>
              <a:xfrm>
                <a:off x="3049052" y="3690706"/>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921D0ADC-B581-4F83-A838-D3370619BE12}"/>
                  </a:ext>
                </a:extLst>
              </p:cNvPr>
              <p:cNvCxnSpPr/>
              <p:nvPr/>
            </p:nvCxnSpPr>
            <p:spPr>
              <a:xfrm flipV="1">
                <a:off x="3474264" y="3204338"/>
                <a:ext cx="0" cy="546796"/>
              </a:xfrm>
              <a:prstGeom prst="straightConnector1">
                <a:avLst/>
              </a:prstGeom>
              <a:noFill/>
              <a:ln w="6350" cap="flat" cmpd="sng" algn="ctr">
                <a:solidFill>
                  <a:srgbClr val="4472C4"/>
                </a:solidFill>
                <a:prstDash val="solid"/>
                <a:miter lim="800000"/>
                <a:tailEnd type="triangle"/>
              </a:ln>
              <a:effectLst/>
            </p:spPr>
          </p:cxnSp>
        </p:grpSp>
        <p:sp>
          <p:nvSpPr>
            <p:cNvPr id="96" name="TextBox 95">
              <a:extLst>
                <a:ext uri="{FF2B5EF4-FFF2-40B4-BE49-F238E27FC236}">
                  <a16:creationId xmlns:a16="http://schemas.microsoft.com/office/drawing/2014/main" id="{C04A2A69-B037-448F-A058-C6C0BF713F69}"/>
                </a:ext>
              </a:extLst>
            </p:cNvPr>
            <p:cNvSpPr txBox="1"/>
            <p:nvPr/>
          </p:nvSpPr>
          <p:spPr>
            <a:xfrm>
              <a:off x="11962399" y="11505425"/>
              <a:ext cx="3027833" cy="13008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1" i="0" u="none" strike="noStrike" kern="0" cap="none" spc="0" normalizeH="0" baseline="0" noProof="0">
                  <a:ln>
                    <a:noFill/>
                  </a:ln>
                  <a:solidFill>
                    <a:prstClr val="black"/>
                  </a:solidFill>
                  <a:effectLst/>
                  <a:uLnTx/>
                  <a:uFillTx/>
                </a:rPr>
                <a:t>Shake</a:t>
              </a:r>
              <a:endParaRPr kumimoji="0" lang="en-US" sz="5000" b="1"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6864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38</a:t>
            </a:fld>
            <a:endParaRPr lang="en-US" sz="2800"/>
          </a:p>
        </p:txBody>
      </p:sp>
      <p:pic>
        <p:nvPicPr>
          <p:cNvPr id="2" name="ShareImage">
            <a:hlinkClick r:id="" action="ppaction://media"/>
            <a:extLst>
              <a:ext uri="{FF2B5EF4-FFF2-40B4-BE49-F238E27FC236}">
                <a16:creationId xmlns:a16="http://schemas.microsoft.com/office/drawing/2014/main" id="{A25D6E4E-E209-4966-B0CE-C10131F6A0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9527"/>
            <a:ext cx="18288000" cy="11092873"/>
          </a:xfrm>
          <a:prstGeom prst="rect">
            <a:avLst/>
          </a:prstGeom>
        </p:spPr>
      </p:pic>
      <p:grpSp>
        <p:nvGrpSpPr>
          <p:cNvPr id="4" name="Group 3">
            <a:extLst>
              <a:ext uri="{FF2B5EF4-FFF2-40B4-BE49-F238E27FC236}">
                <a16:creationId xmlns:a16="http://schemas.microsoft.com/office/drawing/2014/main" id="{7957B975-9FD3-4BFB-9CAF-2A4DBEBC4B0D}"/>
              </a:ext>
            </a:extLst>
          </p:cNvPr>
          <p:cNvGrpSpPr/>
          <p:nvPr/>
        </p:nvGrpSpPr>
        <p:grpSpPr>
          <a:xfrm>
            <a:off x="4121870" y="238037"/>
            <a:ext cx="10653943" cy="1103507"/>
            <a:chOff x="3817070" y="733337"/>
            <a:chExt cx="10653943" cy="1103507"/>
          </a:xfrm>
        </p:grpSpPr>
        <p:sp>
          <p:nvSpPr>
            <p:cNvPr id="5" name="TextBox 4">
              <a:extLst>
                <a:ext uri="{FF2B5EF4-FFF2-40B4-BE49-F238E27FC236}">
                  <a16:creationId xmlns:a16="http://schemas.microsoft.com/office/drawing/2014/main" id="{A62F3FA4-1BD1-4DBA-8D68-01086D013879}"/>
                </a:ext>
              </a:extLst>
            </p:cNvPr>
            <p:cNvSpPr txBox="1"/>
            <p:nvPr/>
          </p:nvSpPr>
          <p:spPr>
            <a:xfrm>
              <a:off x="3817070" y="733337"/>
              <a:ext cx="10653943"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Chia sẻ hình ảnh và thông tin</a:t>
              </a:r>
            </a:p>
          </p:txBody>
        </p:sp>
        <p:sp>
          <p:nvSpPr>
            <p:cNvPr id="6" name="Rectangle 5">
              <a:extLst>
                <a:ext uri="{FF2B5EF4-FFF2-40B4-BE49-F238E27FC236}">
                  <a16:creationId xmlns:a16="http://schemas.microsoft.com/office/drawing/2014/main" id="{32A548C1-2396-4FFE-B919-466DCC50476C}"/>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a:p>
          </p:txBody>
        </p:sp>
      </p:grpSp>
    </p:spTree>
    <p:extLst>
      <p:ext uri="{BB962C8B-B14F-4D97-AF65-F5344CB8AC3E}">
        <p14:creationId xmlns:p14="http://schemas.microsoft.com/office/powerpoint/2010/main" val="6041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709425" y="792331"/>
            <a:ext cx="12869229" cy="1044513"/>
            <a:chOff x="2709425" y="792331"/>
            <a:chExt cx="1286922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709425" y="792331"/>
              <a:ext cx="12869229"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Chức năng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39</a:t>
            </a:fld>
            <a:endParaRPr lang="en-US" sz="2800"/>
          </a:p>
        </p:txBody>
      </p:sp>
      <p:graphicFrame>
        <p:nvGraphicFramePr>
          <p:cNvPr id="8" name="Diagram 7">
            <a:extLst>
              <a:ext uri="{FF2B5EF4-FFF2-40B4-BE49-F238E27FC236}">
                <a16:creationId xmlns:a16="http://schemas.microsoft.com/office/drawing/2014/main" id="{36C726EE-53DF-40AD-8F36-08345937C982}"/>
              </a:ext>
            </a:extLst>
          </p:cNvPr>
          <p:cNvGraphicFramePr/>
          <p:nvPr>
            <p:extLst/>
          </p:nvPr>
        </p:nvGraphicFramePr>
        <p:xfrm>
          <a:off x="2362200" y="3209821"/>
          <a:ext cx="12593781"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1C8B62-82C4-4C11-BB50-5ACBEE233021}"/>
              </a:ext>
            </a:extLst>
          </p:cNvPr>
          <p:cNvSpPr txBox="1"/>
          <p:nvPr/>
        </p:nvSpPr>
        <p:spPr>
          <a:xfrm>
            <a:off x="2995008" y="3890090"/>
            <a:ext cx="720437" cy="1107996"/>
          </a:xfrm>
          <a:prstGeom prst="rect">
            <a:avLst/>
          </a:prstGeom>
          <a:noFill/>
        </p:spPr>
        <p:txBody>
          <a:bodyPr wrap="square" rtlCol="0">
            <a:spAutoFit/>
          </a:bodyPr>
          <a:lstStyle/>
          <a:p>
            <a:r>
              <a:rPr lang="en-US" sz="6600" b="1">
                <a:solidFill>
                  <a:schemeClr val="tx2">
                    <a:lumMod val="50000"/>
                  </a:schemeClr>
                </a:solidFill>
              </a:rPr>
              <a:t>1</a:t>
            </a:r>
            <a:endParaRPr lang="en-US" b="1">
              <a:solidFill>
                <a:schemeClr val="tx2">
                  <a:lumMod val="50000"/>
                </a:schemeClr>
              </a:solidFill>
            </a:endParaRPr>
          </a:p>
        </p:txBody>
      </p:sp>
      <p:sp>
        <p:nvSpPr>
          <p:cNvPr id="9" name="TextBox 8">
            <a:extLst>
              <a:ext uri="{FF2B5EF4-FFF2-40B4-BE49-F238E27FC236}">
                <a16:creationId xmlns:a16="http://schemas.microsoft.com/office/drawing/2014/main" id="{ED234251-8E28-4988-838A-982D8050A535}"/>
              </a:ext>
            </a:extLst>
          </p:cNvPr>
          <p:cNvSpPr txBox="1"/>
          <p:nvPr/>
        </p:nvSpPr>
        <p:spPr>
          <a:xfrm>
            <a:off x="3738654" y="5815872"/>
            <a:ext cx="720437" cy="1107996"/>
          </a:xfrm>
          <a:prstGeom prst="rect">
            <a:avLst/>
          </a:prstGeom>
          <a:noFill/>
        </p:spPr>
        <p:txBody>
          <a:bodyPr wrap="square" rtlCol="0">
            <a:spAutoFit/>
          </a:bodyPr>
          <a:lstStyle/>
          <a:p>
            <a:r>
              <a:rPr lang="en-US" sz="6600" b="1">
                <a:solidFill>
                  <a:schemeClr val="tx2">
                    <a:lumMod val="50000"/>
                  </a:schemeClr>
                </a:solidFill>
              </a:rPr>
              <a:t>2</a:t>
            </a:r>
            <a:endParaRPr lang="en-US" b="1">
              <a:solidFill>
                <a:schemeClr val="tx2">
                  <a:lumMod val="50000"/>
                </a:schemeClr>
              </a:solidFill>
            </a:endParaRPr>
          </a:p>
        </p:txBody>
      </p:sp>
      <p:sp>
        <p:nvSpPr>
          <p:cNvPr id="10" name="TextBox 9">
            <a:extLst>
              <a:ext uri="{FF2B5EF4-FFF2-40B4-BE49-F238E27FC236}">
                <a16:creationId xmlns:a16="http://schemas.microsoft.com/office/drawing/2014/main" id="{406D5997-60CA-4752-8AD5-E9AA197FDA0F}"/>
              </a:ext>
            </a:extLst>
          </p:cNvPr>
          <p:cNvSpPr txBox="1"/>
          <p:nvPr/>
        </p:nvSpPr>
        <p:spPr>
          <a:xfrm>
            <a:off x="3761863" y="7672382"/>
            <a:ext cx="720437" cy="1107996"/>
          </a:xfrm>
          <a:prstGeom prst="rect">
            <a:avLst/>
          </a:prstGeom>
          <a:noFill/>
        </p:spPr>
        <p:txBody>
          <a:bodyPr wrap="square" rtlCol="0">
            <a:spAutoFit/>
          </a:bodyPr>
          <a:lstStyle/>
          <a:p>
            <a:r>
              <a:rPr lang="en-US" sz="6600" b="1">
                <a:solidFill>
                  <a:schemeClr val="tx2">
                    <a:lumMod val="50000"/>
                  </a:schemeClr>
                </a:solidFill>
              </a:rPr>
              <a:t>3</a:t>
            </a:r>
            <a:endParaRPr lang="en-US" b="1">
              <a:solidFill>
                <a:schemeClr val="tx2">
                  <a:lumMod val="50000"/>
                </a:schemeClr>
              </a:solidFill>
            </a:endParaRPr>
          </a:p>
        </p:txBody>
      </p:sp>
      <p:sp>
        <p:nvSpPr>
          <p:cNvPr id="11" name="TextBox 10">
            <a:extLst>
              <a:ext uri="{FF2B5EF4-FFF2-40B4-BE49-F238E27FC236}">
                <a16:creationId xmlns:a16="http://schemas.microsoft.com/office/drawing/2014/main" id="{CAF18643-8BCC-4F49-8942-3783A2DDB9C4}"/>
              </a:ext>
            </a:extLst>
          </p:cNvPr>
          <p:cNvSpPr txBox="1"/>
          <p:nvPr/>
        </p:nvSpPr>
        <p:spPr>
          <a:xfrm>
            <a:off x="2986007" y="9515037"/>
            <a:ext cx="720437" cy="1107996"/>
          </a:xfrm>
          <a:prstGeom prst="rect">
            <a:avLst/>
          </a:prstGeom>
          <a:noFill/>
        </p:spPr>
        <p:txBody>
          <a:bodyPr wrap="square" rtlCol="0">
            <a:spAutoFit/>
          </a:bodyPr>
          <a:lstStyle/>
          <a:p>
            <a:r>
              <a:rPr lang="en-US" sz="6600" b="1">
                <a:solidFill>
                  <a:schemeClr val="tx2">
                    <a:lumMod val="50000"/>
                  </a:schemeClr>
                </a:solidFill>
              </a:rPr>
              <a:t>4</a:t>
            </a:r>
            <a:endParaRPr lang="en-US" b="1">
              <a:solidFill>
                <a:schemeClr val="tx2">
                  <a:lumMod val="50000"/>
                </a:schemeClr>
              </a:solidFill>
            </a:endParaRPr>
          </a:p>
        </p:txBody>
      </p:sp>
    </p:spTree>
    <p:extLst>
      <p:ext uri="{BB962C8B-B14F-4D97-AF65-F5344CB8AC3E}">
        <p14:creationId xmlns:p14="http://schemas.microsoft.com/office/powerpoint/2010/main" val="3783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Giới thiệu chung</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7141249" cy="828086"/>
            <a:chOff x="0" y="0"/>
            <a:chExt cx="7141249"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999335"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Tổng quan TangibleUI</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176818" cy="828086"/>
            <a:chOff x="1021151" y="9437850"/>
            <a:chExt cx="6176818"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5034904"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Mục tiêu luận văn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72634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657330" y="792331"/>
            <a:ext cx="12973423" cy="1044513"/>
            <a:chOff x="2657330" y="792331"/>
            <a:chExt cx="1297342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2657330" y="792331"/>
              <a:ext cx="12973423"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Kiến trúc hệ thống chia sẻ dữ liệu</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40</a:t>
            </a:fld>
            <a:endParaRPr lang="en-US" sz="2800"/>
          </a:p>
        </p:txBody>
      </p:sp>
      <p:sp>
        <p:nvSpPr>
          <p:cNvPr id="28" name="Rectangle: Rounded Corners 4">
            <a:extLst>
              <a:ext uri="{FF2B5EF4-FFF2-40B4-BE49-F238E27FC236}">
                <a16:creationId xmlns:a16="http://schemas.microsoft.com/office/drawing/2014/main" id="{B8DC1324-6CD7-49A7-924C-95BB748A2D95}"/>
              </a:ext>
            </a:extLst>
          </p:cNvPr>
          <p:cNvSpPr txBox="1"/>
          <p:nvPr/>
        </p:nvSpPr>
        <p:spPr>
          <a:xfrm>
            <a:off x="1871882" y="7296195"/>
            <a:ext cx="4976516"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indent="226695" algn="ctr">
              <a:lnSpc>
                <a:spcPct val="90000"/>
              </a:lnSpc>
              <a:spcAft>
                <a:spcPts val="505"/>
              </a:spcAft>
            </a:pPr>
            <a:r>
              <a:rPr lang="fr-FR" sz="5200" b="1" kern="1200">
                <a:solidFill>
                  <a:schemeClr val="tx2">
                    <a:lumMod val="50000"/>
                  </a:schemeClr>
                </a:solidFill>
                <a:effectLst/>
                <a:latin typeface="+mj-lt"/>
                <a:ea typeface="MS Mincho" panose="02020609040205080304" pitchFamily="49" charset="-128"/>
              </a:rPr>
              <a:t>Module A</a:t>
            </a:r>
            <a:endParaRPr lang="en-US" sz="5200" b="1">
              <a:solidFill>
                <a:schemeClr val="tx2">
                  <a:lumMod val="50000"/>
                </a:schemeClr>
              </a:solidFill>
              <a:effectLst/>
              <a:latin typeface="+mj-lt"/>
              <a:ea typeface="MS Mincho" panose="02020609040205080304" pitchFamily="49" charset="-128"/>
            </a:endParaRPr>
          </a:p>
          <a:p>
            <a:pPr indent="226695" algn="ctr">
              <a:lnSpc>
                <a:spcPct val="90000"/>
              </a:lnSpc>
              <a:spcAft>
                <a:spcPts val="505"/>
              </a:spcAft>
            </a:pPr>
            <a:r>
              <a:rPr lang="fr-FR" sz="5000" kern="1200">
                <a:solidFill>
                  <a:schemeClr val="tx2">
                    <a:lumMod val="50000"/>
                  </a:schemeClr>
                </a:solidFill>
                <a:effectLst/>
                <a:latin typeface="+mj-lt"/>
                <a:ea typeface="MS Mincho" panose="02020609040205080304" pitchFamily="49" charset="-128"/>
              </a:rPr>
              <a:t>Trung tâm xử lý và render</a:t>
            </a:r>
            <a:endParaRPr lang="en-US" sz="5000">
              <a:solidFill>
                <a:schemeClr val="tx2">
                  <a:lumMod val="50000"/>
                </a:schemeClr>
              </a:solidFill>
              <a:effectLst/>
              <a:latin typeface="+mj-lt"/>
              <a:ea typeface="MS Mincho" panose="02020609040205080304" pitchFamily="49" charset="-128"/>
            </a:endParaRPr>
          </a:p>
        </p:txBody>
      </p:sp>
      <p:sp>
        <p:nvSpPr>
          <p:cNvPr id="24" name="Rectangle: Rounded Corners 4">
            <a:extLst>
              <a:ext uri="{FF2B5EF4-FFF2-40B4-BE49-F238E27FC236}">
                <a16:creationId xmlns:a16="http://schemas.microsoft.com/office/drawing/2014/main" id="{CFE33327-89FE-4978-95D4-D021AFF047EF}"/>
              </a:ext>
            </a:extLst>
          </p:cNvPr>
          <p:cNvSpPr txBox="1"/>
          <p:nvPr/>
        </p:nvSpPr>
        <p:spPr>
          <a:xfrm>
            <a:off x="11499776" y="7173663"/>
            <a:ext cx="5351310" cy="2190473"/>
          </a:xfrm>
          <a:prstGeom prst="rect">
            <a:avLst/>
          </a:prstGeom>
          <a:ln>
            <a:solidFill>
              <a:srgbClr val="212F3F"/>
            </a:solidFill>
          </a:ln>
        </p:spPr>
        <p:style>
          <a:lnRef idx="2">
            <a:schemeClr val="accent6"/>
          </a:lnRef>
          <a:fillRef idx="1">
            <a:schemeClr val="lt1"/>
          </a:fillRef>
          <a:effectRef idx="0">
            <a:schemeClr val="accent6"/>
          </a:effectRef>
          <a:fontRef idx="minor">
            <a:schemeClr val="dk1"/>
          </a:fontRef>
        </p:style>
        <p:txBody>
          <a:bodyPr spcFirstLastPara="0" vert="horz" wrap="square" lIns="72390" tIns="72390" rIns="72390" bIns="72390" numCol="1" spcCol="1270" anchor="ctr" anchorCtr="0">
            <a:noAutofit/>
          </a:bodyPr>
          <a:lstStyle/>
          <a:p>
            <a:pPr algn="ctr"/>
            <a:r>
              <a:rPr lang="fr-FR" sz="5200" b="1">
                <a:solidFill>
                  <a:schemeClr val="tx2">
                    <a:lumMod val="50000"/>
                  </a:schemeClr>
                </a:solidFill>
              </a:rPr>
              <a:t>Module B</a:t>
            </a:r>
            <a:endParaRPr lang="en-US" sz="5200" b="1">
              <a:solidFill>
                <a:schemeClr val="tx2">
                  <a:lumMod val="50000"/>
                </a:schemeClr>
              </a:solidFill>
            </a:endParaRPr>
          </a:p>
          <a:p>
            <a:pPr algn="ctr"/>
            <a:r>
              <a:rPr lang="fr-FR" sz="5000">
                <a:solidFill>
                  <a:schemeClr val="tx2">
                    <a:lumMod val="50000"/>
                  </a:schemeClr>
                </a:solidFill>
              </a:rPr>
              <a:t>Thiết bị di động của ng</a:t>
            </a:r>
            <a:r>
              <a:rPr lang="vi-VN" sz="5000">
                <a:solidFill>
                  <a:schemeClr val="tx2">
                    <a:lumMod val="50000"/>
                  </a:schemeClr>
                </a:solidFill>
              </a:rPr>
              <a:t>ư</a:t>
            </a:r>
            <a:r>
              <a:rPr lang="fr-FR" sz="5000">
                <a:solidFill>
                  <a:schemeClr val="tx2">
                    <a:lumMod val="50000"/>
                  </a:schemeClr>
                </a:solidFill>
              </a:rPr>
              <a:t>ời dùng</a:t>
            </a:r>
            <a:endParaRPr lang="en-US" sz="5000">
              <a:solidFill>
                <a:schemeClr val="tx2">
                  <a:lumMod val="50000"/>
                </a:schemeClr>
              </a:solidFill>
            </a:endParaRPr>
          </a:p>
        </p:txBody>
      </p:sp>
      <p:sp>
        <p:nvSpPr>
          <p:cNvPr id="21" name="Arrow: Up-Down 20">
            <a:extLst>
              <a:ext uri="{FF2B5EF4-FFF2-40B4-BE49-F238E27FC236}">
                <a16:creationId xmlns:a16="http://schemas.microsoft.com/office/drawing/2014/main" id="{F019AC46-C988-4BCB-A0FD-51E7B1EF8CD4}"/>
              </a:ext>
            </a:extLst>
          </p:cNvPr>
          <p:cNvSpPr/>
          <p:nvPr/>
        </p:nvSpPr>
        <p:spPr>
          <a:xfrm rot="16200000">
            <a:off x="8839947" y="7057414"/>
            <a:ext cx="668280" cy="2422974"/>
          </a:xfrm>
          <a:prstGeom prst="upDownArrow">
            <a:avLst/>
          </a:prstGeom>
          <a:solidFill>
            <a:schemeClr val="bg1">
              <a:lumMod val="50000"/>
            </a:schemeClr>
          </a:solidFill>
          <a:ln>
            <a:solidFill>
              <a:srgbClr val="212F3F"/>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lumMod val="50000"/>
                </a:schemeClr>
              </a:solidFill>
              <a:latin typeface="+mj-lt"/>
            </a:endParaRPr>
          </a:p>
        </p:txBody>
      </p:sp>
      <p:pic>
        <p:nvPicPr>
          <p:cNvPr id="30" name="Picture 2" descr="Kết quả hình ảnh cho unity icon">
            <a:extLst>
              <a:ext uri="{FF2B5EF4-FFF2-40B4-BE49-F238E27FC236}">
                <a16:creationId xmlns:a16="http://schemas.microsoft.com/office/drawing/2014/main" id="{997DB62A-3A21-47DF-9BE7-6357622E7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665" y="4641840"/>
            <a:ext cx="2216160" cy="221616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8" descr="Kết quả hình ảnh cho cpu icon">
            <a:extLst>
              <a:ext uri="{FF2B5EF4-FFF2-40B4-BE49-F238E27FC236}">
                <a16:creationId xmlns:a16="http://schemas.microsoft.com/office/drawing/2014/main" id="{89746FFE-D0E8-487C-9BF7-228F665511FD}"/>
              </a:ext>
            </a:extLst>
          </p:cNvPr>
          <p:cNvSpPr>
            <a:spLocks noChangeAspect="1" noChangeArrowheads="1"/>
          </p:cNvSpPr>
          <p:nvPr/>
        </p:nvSpPr>
        <p:spPr bwMode="auto">
          <a:xfrm>
            <a:off x="8469086" y="7105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10" descr="Kết quả hình ảnh cho cpu icon">
            <a:extLst>
              <a:ext uri="{FF2B5EF4-FFF2-40B4-BE49-F238E27FC236}">
                <a16:creationId xmlns:a16="http://schemas.microsoft.com/office/drawing/2014/main" id="{7F4C73DF-EFD2-445F-B607-F6756B920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804" y="4641839"/>
            <a:ext cx="2216161" cy="22161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Kết quả hình ảnh cho mobile flat icon">
            <a:extLst>
              <a:ext uri="{FF2B5EF4-FFF2-40B4-BE49-F238E27FC236}">
                <a16:creationId xmlns:a16="http://schemas.microsoft.com/office/drawing/2014/main" id="{2F31C68A-A163-4843-8A31-A13F6607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6286" y="4325140"/>
            <a:ext cx="2532860" cy="25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50383" y="792331"/>
            <a:ext cx="11787265" cy="1044513"/>
            <a:chOff x="3250383" y="792331"/>
            <a:chExt cx="1178726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50383" y="792331"/>
              <a:ext cx="11787265"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hành động t</a:t>
              </a:r>
              <a:r>
                <a:rPr lang="vi-VN" sz="6800" b="1">
                  <a:solidFill>
                    <a:schemeClr val="tx2"/>
                  </a:solidFill>
                  <a:latin typeface="Montserrat-SemiBold"/>
                  <a:ea typeface="Lato" charset="0"/>
                  <a:cs typeface="Lato" charset="0"/>
                </a:rPr>
                <a:t>ư</a:t>
              </a:r>
              <a:r>
                <a:rPr lang="en-US" sz="6800" b="1">
                  <a:solidFill>
                    <a:schemeClr val="tx2"/>
                  </a:solidFill>
                  <a:latin typeface="Montserrat-SemiBold"/>
                  <a:ea typeface="Lato" charset="0"/>
                  <a:cs typeface="Lato" charset="0"/>
                </a:rPr>
                <a:t>ơng tác hỗ trợ</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41</a:t>
            </a:fld>
            <a:endParaRPr lang="en-US" sz="2800"/>
          </a:p>
        </p:txBody>
      </p:sp>
      <p:grpSp>
        <p:nvGrpSpPr>
          <p:cNvPr id="5" name="Group 4">
            <a:extLst>
              <a:ext uri="{FF2B5EF4-FFF2-40B4-BE49-F238E27FC236}">
                <a16:creationId xmlns:a16="http://schemas.microsoft.com/office/drawing/2014/main" id="{EA858A57-DD13-4457-B0B6-C40884427667}"/>
              </a:ext>
            </a:extLst>
          </p:cNvPr>
          <p:cNvGrpSpPr/>
          <p:nvPr/>
        </p:nvGrpSpPr>
        <p:grpSpPr>
          <a:xfrm>
            <a:off x="1702150" y="3057966"/>
            <a:ext cx="7848945" cy="4756016"/>
            <a:chOff x="3101304" y="4734729"/>
            <a:chExt cx="8326468" cy="5045368"/>
          </a:xfrm>
        </p:grpSpPr>
        <p:grpSp>
          <p:nvGrpSpPr>
            <p:cNvPr id="184" name="Group 183">
              <a:extLst>
                <a:ext uri="{FF2B5EF4-FFF2-40B4-BE49-F238E27FC236}">
                  <a16:creationId xmlns:a16="http://schemas.microsoft.com/office/drawing/2014/main" id="{7BE17BCB-E6A6-4244-8530-6A8FD4153C30}"/>
                </a:ext>
              </a:extLst>
            </p:cNvPr>
            <p:cNvGrpSpPr/>
            <p:nvPr/>
          </p:nvGrpSpPr>
          <p:grpSpPr>
            <a:xfrm>
              <a:off x="3101304" y="4734729"/>
              <a:ext cx="5511753" cy="4232627"/>
              <a:chOff x="6463937" y="3948346"/>
              <a:chExt cx="2244346" cy="1723495"/>
            </a:xfrm>
          </p:grpSpPr>
          <p:grpSp>
            <p:nvGrpSpPr>
              <p:cNvPr id="185" name="Group 184">
                <a:extLst>
                  <a:ext uri="{FF2B5EF4-FFF2-40B4-BE49-F238E27FC236}">
                    <a16:creationId xmlns:a16="http://schemas.microsoft.com/office/drawing/2014/main" id="{8911933F-9809-4D0F-A413-3CC46A68B43C}"/>
                  </a:ext>
                </a:extLst>
              </p:cNvPr>
              <p:cNvGrpSpPr/>
              <p:nvPr/>
            </p:nvGrpSpPr>
            <p:grpSpPr>
              <a:xfrm>
                <a:off x="6463937" y="4955397"/>
                <a:ext cx="2244346" cy="716444"/>
                <a:chOff x="3283424" y="2308415"/>
                <a:chExt cx="2244346" cy="716444"/>
              </a:xfrm>
            </p:grpSpPr>
            <p:cxnSp>
              <p:nvCxnSpPr>
                <p:cNvPr id="198" name="Straight Arrow Connector 197">
                  <a:extLst>
                    <a:ext uri="{FF2B5EF4-FFF2-40B4-BE49-F238E27FC236}">
                      <a16:creationId xmlns:a16="http://schemas.microsoft.com/office/drawing/2014/main" id="{D3417934-AF71-4881-A373-945EDCF07AB8}"/>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9" name="Straight Arrow Connector 198">
                  <a:extLst>
                    <a:ext uri="{FF2B5EF4-FFF2-40B4-BE49-F238E27FC236}">
                      <a16:creationId xmlns:a16="http://schemas.microsoft.com/office/drawing/2014/main" id="{0BF8592D-745A-49D4-885D-E17846EDF78E}"/>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200" name="Straight Arrow Connector 199">
                  <a:extLst>
                    <a:ext uri="{FF2B5EF4-FFF2-40B4-BE49-F238E27FC236}">
                      <a16:creationId xmlns:a16="http://schemas.microsoft.com/office/drawing/2014/main" id="{563DD673-EDAD-495A-A1A2-368914D5A1D3}"/>
                    </a:ext>
                  </a:extLst>
                </p:cNvPr>
                <p:cNvCxnSpPr>
                  <a:cxnSpLocks/>
                  <a:stCxn id="20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201" name="Flowchart: Data 200">
                  <a:extLst>
                    <a:ext uri="{FF2B5EF4-FFF2-40B4-BE49-F238E27FC236}">
                      <a16:creationId xmlns:a16="http://schemas.microsoft.com/office/drawing/2014/main" id="{FC853BE3-2D59-4452-85D6-C00621AB64EC}"/>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2" name="Flowchart: Data 201">
                  <a:extLst>
                    <a:ext uri="{FF2B5EF4-FFF2-40B4-BE49-F238E27FC236}">
                      <a16:creationId xmlns:a16="http://schemas.microsoft.com/office/drawing/2014/main" id="{AB1FA15C-045E-4191-B0E1-0499658633CF}"/>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B861025B-1E14-48B2-8FBA-0C98E80F49C4}"/>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86" name="Group 185">
                <a:extLst>
                  <a:ext uri="{FF2B5EF4-FFF2-40B4-BE49-F238E27FC236}">
                    <a16:creationId xmlns:a16="http://schemas.microsoft.com/office/drawing/2014/main" id="{5E877F3A-58E8-462A-A1FF-86655A1DCF0A}"/>
                  </a:ext>
                </a:extLst>
              </p:cNvPr>
              <p:cNvGrpSpPr/>
              <p:nvPr/>
            </p:nvGrpSpPr>
            <p:grpSpPr>
              <a:xfrm>
                <a:off x="6463937" y="3948346"/>
                <a:ext cx="2244346" cy="731756"/>
                <a:chOff x="3283424" y="2289922"/>
                <a:chExt cx="2244346" cy="731756"/>
              </a:xfrm>
            </p:grpSpPr>
            <p:cxnSp>
              <p:nvCxnSpPr>
                <p:cNvPr id="192" name="Straight Arrow Connector 191">
                  <a:extLst>
                    <a:ext uri="{FF2B5EF4-FFF2-40B4-BE49-F238E27FC236}">
                      <a16:creationId xmlns:a16="http://schemas.microsoft.com/office/drawing/2014/main" id="{C9C03D7C-A307-4D70-988B-3643E529DDDB}"/>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93" name="Straight Arrow Connector 192">
                  <a:extLst>
                    <a:ext uri="{FF2B5EF4-FFF2-40B4-BE49-F238E27FC236}">
                      <a16:creationId xmlns:a16="http://schemas.microsoft.com/office/drawing/2014/main" id="{056D01DA-B986-4DF3-A6EC-B9FF6DA79903}"/>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94" name="Straight Arrow Connector 193">
                  <a:extLst>
                    <a:ext uri="{FF2B5EF4-FFF2-40B4-BE49-F238E27FC236}">
                      <a16:creationId xmlns:a16="http://schemas.microsoft.com/office/drawing/2014/main" id="{E9B03302-2A49-4963-9EF9-CB8655737FF6}"/>
                    </a:ext>
                  </a:extLst>
                </p:cNvPr>
                <p:cNvCxnSpPr>
                  <a:cxnSpLocks/>
                  <a:stCxn id="19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95" name="Flowchart: Data 194">
                  <a:extLst>
                    <a:ext uri="{FF2B5EF4-FFF2-40B4-BE49-F238E27FC236}">
                      <a16:creationId xmlns:a16="http://schemas.microsoft.com/office/drawing/2014/main" id="{1C2A0D80-D97E-471A-80C0-2DE7B6EF8BC0}"/>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6" name="Flowchart: Data 195">
                  <a:extLst>
                    <a:ext uri="{FF2B5EF4-FFF2-40B4-BE49-F238E27FC236}">
                      <a16:creationId xmlns:a16="http://schemas.microsoft.com/office/drawing/2014/main" id="{F514EC9F-DD2E-4E22-89CE-85BBE83A120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B3A5B090-EE53-489C-89E4-7F65511BF986}"/>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87" name="Group 186">
                <a:extLst>
                  <a:ext uri="{FF2B5EF4-FFF2-40B4-BE49-F238E27FC236}">
                    <a16:creationId xmlns:a16="http://schemas.microsoft.com/office/drawing/2014/main" id="{76C3932E-6CB0-429B-94BC-81EAB36EF64D}"/>
                  </a:ext>
                </a:extLst>
              </p:cNvPr>
              <p:cNvGrpSpPr/>
              <p:nvPr/>
            </p:nvGrpSpPr>
            <p:grpSpPr>
              <a:xfrm rot="10800000">
                <a:off x="6611439" y="4529441"/>
                <a:ext cx="1940193" cy="492405"/>
                <a:chOff x="8931136" y="5775918"/>
                <a:chExt cx="1940193" cy="492405"/>
              </a:xfrm>
            </p:grpSpPr>
            <p:cxnSp>
              <p:nvCxnSpPr>
                <p:cNvPr id="188" name="Straight Arrow Connector 187">
                  <a:extLst>
                    <a:ext uri="{FF2B5EF4-FFF2-40B4-BE49-F238E27FC236}">
                      <a16:creationId xmlns:a16="http://schemas.microsoft.com/office/drawing/2014/main" id="{57E81B12-8811-43C1-ACE9-2B84A60FE528}"/>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89" name="Straight Arrow Connector 188">
                  <a:extLst>
                    <a:ext uri="{FF2B5EF4-FFF2-40B4-BE49-F238E27FC236}">
                      <a16:creationId xmlns:a16="http://schemas.microsoft.com/office/drawing/2014/main" id="{F09D3E92-31B7-4FA5-B0B5-F0E6E15873D4}"/>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0" name="Straight Arrow Connector 189">
                  <a:extLst>
                    <a:ext uri="{FF2B5EF4-FFF2-40B4-BE49-F238E27FC236}">
                      <a16:creationId xmlns:a16="http://schemas.microsoft.com/office/drawing/2014/main" id="{0B266543-39D3-4818-9890-1C719DE19809}"/>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91" name="Straight Arrow Connector 190">
                  <a:extLst>
                    <a:ext uri="{FF2B5EF4-FFF2-40B4-BE49-F238E27FC236}">
                      <a16:creationId xmlns:a16="http://schemas.microsoft.com/office/drawing/2014/main" id="{BAA0B422-7537-4B63-A7C6-57C72D78A5F9}"/>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204" name="TextBox 203">
              <a:extLst>
                <a:ext uri="{FF2B5EF4-FFF2-40B4-BE49-F238E27FC236}">
                  <a16:creationId xmlns:a16="http://schemas.microsoft.com/office/drawing/2014/main" id="{BC1850C5-400B-47E3-BEA3-FB27CF82FE4C}"/>
                </a:ext>
              </a:extLst>
            </p:cNvPr>
            <p:cNvSpPr txBox="1"/>
            <p:nvPr/>
          </p:nvSpPr>
          <p:spPr>
            <a:xfrm>
              <a:off x="9021274" y="883324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Down</a:t>
              </a:r>
              <a:endParaRPr kumimoji="0" lang="en-US" sz="5200" b="1" i="0" u="none" strike="noStrike" kern="0" cap="none" spc="0" normalizeH="0" baseline="0" noProof="0" dirty="0">
                <a:ln>
                  <a:noFill/>
                </a:ln>
                <a:solidFill>
                  <a:prstClr val="black"/>
                </a:solidFill>
                <a:effectLst/>
                <a:uLnTx/>
                <a:uFillTx/>
              </a:endParaRPr>
            </a:p>
          </p:txBody>
        </p:sp>
      </p:grpSp>
      <p:grpSp>
        <p:nvGrpSpPr>
          <p:cNvPr id="8" name="Group 7">
            <a:extLst>
              <a:ext uri="{FF2B5EF4-FFF2-40B4-BE49-F238E27FC236}">
                <a16:creationId xmlns:a16="http://schemas.microsoft.com/office/drawing/2014/main" id="{E77D4C75-A06C-4D00-9BD5-12D2D308F0A9}"/>
              </a:ext>
            </a:extLst>
          </p:cNvPr>
          <p:cNvGrpSpPr/>
          <p:nvPr/>
        </p:nvGrpSpPr>
        <p:grpSpPr>
          <a:xfrm>
            <a:off x="1395859" y="8173692"/>
            <a:ext cx="7960197" cy="4860761"/>
            <a:chOff x="10059655" y="4648557"/>
            <a:chExt cx="8143411" cy="4972638"/>
          </a:xfrm>
        </p:grpSpPr>
        <p:grpSp>
          <p:nvGrpSpPr>
            <p:cNvPr id="164" name="Group 163">
              <a:extLst>
                <a:ext uri="{FF2B5EF4-FFF2-40B4-BE49-F238E27FC236}">
                  <a16:creationId xmlns:a16="http://schemas.microsoft.com/office/drawing/2014/main" id="{E7C91FC2-42DC-466D-A444-4B774D64BE63}"/>
                </a:ext>
              </a:extLst>
            </p:cNvPr>
            <p:cNvGrpSpPr/>
            <p:nvPr/>
          </p:nvGrpSpPr>
          <p:grpSpPr>
            <a:xfrm>
              <a:off x="10059655" y="4648557"/>
              <a:ext cx="5511749" cy="4232624"/>
              <a:chOff x="7826718" y="3429877"/>
              <a:chExt cx="2244346" cy="1723495"/>
            </a:xfrm>
          </p:grpSpPr>
          <p:grpSp>
            <p:nvGrpSpPr>
              <p:cNvPr id="165" name="Group 164">
                <a:extLst>
                  <a:ext uri="{FF2B5EF4-FFF2-40B4-BE49-F238E27FC236}">
                    <a16:creationId xmlns:a16="http://schemas.microsoft.com/office/drawing/2014/main" id="{F21E39D8-1EC4-400A-B063-71592B480D3D}"/>
                  </a:ext>
                </a:extLst>
              </p:cNvPr>
              <p:cNvGrpSpPr/>
              <p:nvPr/>
            </p:nvGrpSpPr>
            <p:grpSpPr>
              <a:xfrm>
                <a:off x="7826718" y="4436928"/>
                <a:ext cx="2244346" cy="716444"/>
                <a:chOff x="3283424" y="2308415"/>
                <a:chExt cx="2244346" cy="716444"/>
              </a:xfrm>
            </p:grpSpPr>
            <p:cxnSp>
              <p:nvCxnSpPr>
                <p:cNvPr id="177" name="Straight Arrow Connector 176">
                  <a:extLst>
                    <a:ext uri="{FF2B5EF4-FFF2-40B4-BE49-F238E27FC236}">
                      <a16:creationId xmlns:a16="http://schemas.microsoft.com/office/drawing/2014/main" id="{397EA1F6-CD62-4DCC-8B0D-4B275B988E3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3B8EB90A-889C-414B-BBAD-726D8CF7077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9" name="Straight Arrow Connector 178">
                  <a:extLst>
                    <a:ext uri="{FF2B5EF4-FFF2-40B4-BE49-F238E27FC236}">
                      <a16:creationId xmlns:a16="http://schemas.microsoft.com/office/drawing/2014/main" id="{E7ED4ED2-0ACE-4B3D-A2AE-D1C7107D6650}"/>
                    </a:ext>
                  </a:extLst>
                </p:cNvPr>
                <p:cNvCxnSpPr>
                  <a:cxnSpLocks/>
                  <a:stCxn id="18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80" name="Flowchart: Data 179">
                  <a:extLst>
                    <a:ext uri="{FF2B5EF4-FFF2-40B4-BE49-F238E27FC236}">
                      <a16:creationId xmlns:a16="http://schemas.microsoft.com/office/drawing/2014/main" id="{F05023DF-F3E0-4169-A466-02C8F025F40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1" name="Flowchart: Data 180">
                  <a:extLst>
                    <a:ext uri="{FF2B5EF4-FFF2-40B4-BE49-F238E27FC236}">
                      <a16:creationId xmlns:a16="http://schemas.microsoft.com/office/drawing/2014/main" id="{35E0089A-9186-4B73-8E23-E4DEC5A67DEA}"/>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9BACACEA-ADAD-4C3A-8223-DD3B5A54904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66" name="Group 165">
                <a:extLst>
                  <a:ext uri="{FF2B5EF4-FFF2-40B4-BE49-F238E27FC236}">
                    <a16:creationId xmlns:a16="http://schemas.microsoft.com/office/drawing/2014/main" id="{0FB4E765-1A17-4FA0-B019-023F9AF0D867}"/>
                  </a:ext>
                </a:extLst>
              </p:cNvPr>
              <p:cNvGrpSpPr/>
              <p:nvPr/>
            </p:nvGrpSpPr>
            <p:grpSpPr>
              <a:xfrm>
                <a:off x="7826718" y="3429877"/>
                <a:ext cx="2244346" cy="731756"/>
                <a:chOff x="3283424" y="2289922"/>
                <a:chExt cx="2244346" cy="731756"/>
              </a:xfrm>
            </p:grpSpPr>
            <p:cxnSp>
              <p:nvCxnSpPr>
                <p:cNvPr id="171" name="Straight Arrow Connector 170">
                  <a:extLst>
                    <a:ext uri="{FF2B5EF4-FFF2-40B4-BE49-F238E27FC236}">
                      <a16:creationId xmlns:a16="http://schemas.microsoft.com/office/drawing/2014/main" id="{E2407E4C-FC4D-4E33-92B3-A53F0246992A}"/>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72" name="Straight Arrow Connector 171">
                  <a:extLst>
                    <a:ext uri="{FF2B5EF4-FFF2-40B4-BE49-F238E27FC236}">
                      <a16:creationId xmlns:a16="http://schemas.microsoft.com/office/drawing/2014/main" id="{145C57B7-F9A2-4B9E-8FA4-D4BDB12D6DDC}"/>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73" name="Straight Arrow Connector 172">
                  <a:extLst>
                    <a:ext uri="{FF2B5EF4-FFF2-40B4-BE49-F238E27FC236}">
                      <a16:creationId xmlns:a16="http://schemas.microsoft.com/office/drawing/2014/main" id="{778F9335-1CDC-4836-BE80-28F903B719D7}"/>
                    </a:ext>
                  </a:extLst>
                </p:cNvPr>
                <p:cNvCxnSpPr>
                  <a:cxnSpLocks/>
                  <a:stCxn id="17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74" name="Flowchart: Data 173">
                  <a:extLst>
                    <a:ext uri="{FF2B5EF4-FFF2-40B4-BE49-F238E27FC236}">
                      <a16:creationId xmlns:a16="http://schemas.microsoft.com/office/drawing/2014/main" id="{E52C4410-BDF1-48D1-9488-140559F4E4B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5" name="Flowchart: Data 174">
                  <a:extLst>
                    <a:ext uri="{FF2B5EF4-FFF2-40B4-BE49-F238E27FC236}">
                      <a16:creationId xmlns:a16="http://schemas.microsoft.com/office/drawing/2014/main" id="{F349E0E7-73C2-467E-B3E5-0F4EEB4559A4}"/>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5C7A12F0-1FE7-4C3C-90CF-2F5A2EA9670E}"/>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67" name="Straight Arrow Connector 166">
                <a:extLst>
                  <a:ext uri="{FF2B5EF4-FFF2-40B4-BE49-F238E27FC236}">
                    <a16:creationId xmlns:a16="http://schemas.microsoft.com/office/drawing/2014/main" id="{59D3D4A5-68C4-444D-892C-145C34010794}"/>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8" name="Straight Arrow Connector 167">
                <a:extLst>
                  <a:ext uri="{FF2B5EF4-FFF2-40B4-BE49-F238E27FC236}">
                    <a16:creationId xmlns:a16="http://schemas.microsoft.com/office/drawing/2014/main" id="{A4B2D319-F1E7-4127-976B-326C8C2C9B10}"/>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0F3BD42B-87AD-45B6-9C7B-E9747D3CC29A}"/>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B901E456-E429-47FE-8790-B0A0F7F7026D}"/>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205" name="TextBox 204">
              <a:extLst>
                <a:ext uri="{FF2B5EF4-FFF2-40B4-BE49-F238E27FC236}">
                  <a16:creationId xmlns:a16="http://schemas.microsoft.com/office/drawing/2014/main" id="{067B483F-7576-4CFB-8E50-3D9589F041AB}"/>
                </a:ext>
              </a:extLst>
            </p:cNvPr>
            <p:cNvSpPr txBox="1"/>
            <p:nvPr/>
          </p:nvSpPr>
          <p:spPr>
            <a:xfrm>
              <a:off x="16421458" y="8708100"/>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a:ln>
                    <a:noFill/>
                  </a:ln>
                  <a:solidFill>
                    <a:prstClr val="black"/>
                  </a:solidFill>
                  <a:effectLst/>
                  <a:uLnTx/>
                  <a:uFillTx/>
                </a:rPr>
                <a:t>Up</a:t>
              </a:r>
            </a:p>
          </p:txBody>
        </p:sp>
      </p:grpSp>
      <p:pic>
        <p:nvPicPr>
          <p:cNvPr id="9" name="ShakeUp">
            <a:hlinkClick r:id="" action="ppaction://media"/>
            <a:extLst>
              <a:ext uri="{FF2B5EF4-FFF2-40B4-BE49-F238E27FC236}">
                <a16:creationId xmlns:a16="http://schemas.microsoft.com/office/drawing/2014/main" id="{16B638C1-3824-478F-8908-4494BD8595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757" y="8076745"/>
            <a:ext cx="7486591"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ShakeDown">
            <a:hlinkClick r:id="" action="ppaction://media"/>
            <a:extLst>
              <a:ext uri="{FF2B5EF4-FFF2-40B4-BE49-F238E27FC236}">
                <a16:creationId xmlns:a16="http://schemas.microsoft.com/office/drawing/2014/main" id="{B83D0931-AEF6-4AE2-9732-63D9697CB3A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315498" y="2868377"/>
            <a:ext cx="7486590" cy="421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12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 fill="hold"/>
                                        <p:tgtEl>
                                          <p:spTgt spid="9"/>
                                        </p:tgtEl>
                                      </p:cBhvr>
                                    </p:cmd>
                                  </p:childTnLst>
                                </p:cTn>
                              </p:par>
                              <p:par>
                                <p:cTn id="7" presetID="1" presetClass="mediacall" presetSubtype="0" fill="hold" nodeType="withEffect">
                                  <p:stCondLst>
                                    <p:cond delay="0"/>
                                  </p:stCondLst>
                                  <p:childTnLst>
                                    <p:cmd type="call" cmd="playFrom(0.0)">
                                      <p:cBhvr>
                                        <p:cTn id="8"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1503373" y="792331"/>
            <a:ext cx="15281363" cy="1044513"/>
            <a:chOff x="1503373" y="792331"/>
            <a:chExt cx="15281363"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1503373" y="792331"/>
              <a:ext cx="15281363" cy="950388"/>
            </a:xfrm>
            <a:prstGeom prst="rect">
              <a:avLst/>
            </a:prstGeom>
            <a:noFill/>
          </p:spPr>
          <p:txBody>
            <a:bodyPr wrap="none" rtlCol="0">
              <a:spAutoFit/>
            </a:bodyPr>
            <a:lstStyle/>
            <a:p>
              <a:pPr algn="ctr">
                <a:lnSpc>
                  <a:spcPct val="80000"/>
                </a:lnSpc>
              </a:pPr>
              <a:r>
                <a:rPr lang="en-US" sz="6800" b="1" dirty="0" err="1">
                  <a:solidFill>
                    <a:schemeClr val="tx2"/>
                  </a:solidFill>
                  <a:latin typeface="Montserrat-SemiBold"/>
                  <a:ea typeface="Lato" charset="0"/>
                  <a:cs typeface="Lato" charset="0"/>
                </a:rPr>
                <a:t>Hệ</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thống</a:t>
              </a:r>
              <a:r>
                <a:rPr lang="en-US" sz="6800" b="1" dirty="0">
                  <a:solidFill>
                    <a:schemeClr val="tx2"/>
                  </a:solidFill>
                  <a:latin typeface="Montserrat-SemiBold"/>
                  <a:ea typeface="Lato" charset="0"/>
                  <a:cs typeface="Lato" charset="0"/>
                </a:rPr>
                <a:t> cảm </a:t>
              </a:r>
              <a:r>
                <a:rPr lang="en-US" sz="6800" b="1" dirty="0" err="1">
                  <a:solidFill>
                    <a:schemeClr val="tx2"/>
                  </a:solidFill>
                  <a:latin typeface="Montserrat-SemiBold"/>
                  <a:ea typeface="Lato" charset="0"/>
                  <a:cs typeface="Lato" charset="0"/>
                </a:rPr>
                <a:t>biến</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gia</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tốc</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thiết</a:t>
              </a:r>
              <a:r>
                <a:rPr lang="en-US" sz="6800" b="1" dirty="0">
                  <a:solidFill>
                    <a:schemeClr val="tx2"/>
                  </a:solidFill>
                  <a:latin typeface="Montserrat-SemiBold"/>
                  <a:ea typeface="Lato" charset="0"/>
                  <a:cs typeface="Lato" charset="0"/>
                </a:rPr>
                <a:t> </a:t>
              </a:r>
              <a:r>
                <a:rPr lang="en-US" sz="6800" b="1" dirty="0" err="1">
                  <a:solidFill>
                    <a:schemeClr val="tx2"/>
                  </a:solidFill>
                  <a:latin typeface="Montserrat-SemiBold"/>
                  <a:ea typeface="Lato" charset="0"/>
                  <a:cs typeface="Lato" charset="0"/>
                </a:rPr>
                <a:t>bị</a:t>
              </a:r>
              <a:r>
                <a:rPr lang="en-US" sz="6800" b="1" dirty="0">
                  <a:solidFill>
                    <a:schemeClr val="tx2"/>
                  </a:solidFill>
                  <a:latin typeface="Montserrat-SemiBold"/>
                  <a:ea typeface="Lato" charset="0"/>
                  <a:cs typeface="Lato" charset="0"/>
                </a:rPr>
                <a:t> di </a:t>
              </a:r>
              <a:r>
                <a:rPr lang="en-US" sz="6800" b="1" dirty="0" err="1">
                  <a:solidFill>
                    <a:schemeClr val="tx2"/>
                  </a:solidFill>
                  <a:latin typeface="Montserrat-SemiBold"/>
                  <a:ea typeface="Lato" charset="0"/>
                  <a:cs typeface="Lato" charset="0"/>
                </a:rPr>
                <a:t>động</a:t>
              </a:r>
              <a:endParaRPr lang="en-US" sz="6800" b="1" dirty="0">
                <a:solidFill>
                  <a:schemeClr val="tx2"/>
                </a:solidFill>
                <a:latin typeface="Montserrat-SemiBold"/>
                <a:ea typeface="Lato" charset="0"/>
                <a:cs typeface="Lato" charset="0"/>
              </a:endParaRP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42</a:t>
            </a:fld>
            <a:endParaRPr lang="en-US" sz="2800"/>
          </a:p>
        </p:txBody>
      </p:sp>
      <p:grpSp>
        <p:nvGrpSpPr>
          <p:cNvPr id="24" name="Group 23">
            <a:extLst>
              <a:ext uri="{FF2B5EF4-FFF2-40B4-BE49-F238E27FC236}">
                <a16:creationId xmlns:a16="http://schemas.microsoft.com/office/drawing/2014/main" id="{D501C1B7-264F-47E8-9303-50E85A2122CB}"/>
              </a:ext>
            </a:extLst>
          </p:cNvPr>
          <p:cNvGrpSpPr/>
          <p:nvPr/>
        </p:nvGrpSpPr>
        <p:grpSpPr>
          <a:xfrm>
            <a:off x="453903" y="4339318"/>
            <a:ext cx="7390099" cy="5661577"/>
            <a:chOff x="157694" y="0"/>
            <a:chExt cx="3291955" cy="2441846"/>
          </a:xfrm>
        </p:grpSpPr>
        <p:sp>
          <p:nvSpPr>
            <p:cNvPr id="27" name="TextBox 14">
              <a:extLst>
                <a:ext uri="{FF2B5EF4-FFF2-40B4-BE49-F238E27FC236}">
                  <a16:creationId xmlns:a16="http://schemas.microsoft.com/office/drawing/2014/main" id="{2877DB77-25CD-4FC9-B47F-7FFA459D66B8}"/>
                </a:ext>
              </a:extLst>
            </p:cNvPr>
            <p:cNvSpPr txBox="1"/>
            <p:nvPr/>
          </p:nvSpPr>
          <p:spPr>
            <a:xfrm>
              <a:off x="157694" y="434431"/>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cs typeface="Times New Roman" panose="02020603050405020304" pitchFamily="18" charset="0"/>
                </a:rPr>
                <a:t>Y</a:t>
              </a:r>
              <a:endParaRPr lang="en-US" sz="4400">
                <a:effectLst/>
                <a:latin typeface="+mj-lt"/>
                <a:ea typeface="MS Mincho" panose="02020609040205080304" pitchFamily="49" charset="-128"/>
              </a:endParaRPr>
            </a:p>
          </p:txBody>
        </p:sp>
        <p:grpSp>
          <p:nvGrpSpPr>
            <p:cNvPr id="28" name="Group 27">
              <a:extLst>
                <a:ext uri="{FF2B5EF4-FFF2-40B4-BE49-F238E27FC236}">
                  <a16:creationId xmlns:a16="http://schemas.microsoft.com/office/drawing/2014/main" id="{CD1980FC-7714-40FB-B50B-599151A6C641}"/>
                </a:ext>
              </a:extLst>
            </p:cNvPr>
            <p:cNvGrpSpPr/>
            <p:nvPr/>
          </p:nvGrpSpPr>
          <p:grpSpPr>
            <a:xfrm>
              <a:off x="507893" y="0"/>
              <a:ext cx="2941756" cy="2441846"/>
              <a:chOff x="507893" y="0"/>
              <a:chExt cx="2941756" cy="2441846"/>
            </a:xfrm>
          </p:grpSpPr>
          <p:sp>
            <p:nvSpPr>
              <p:cNvPr id="40" name="TextBox 13">
                <a:extLst>
                  <a:ext uri="{FF2B5EF4-FFF2-40B4-BE49-F238E27FC236}">
                    <a16:creationId xmlns:a16="http://schemas.microsoft.com/office/drawing/2014/main" id="{837413CD-803E-4FB2-9664-4C4466208939}"/>
                  </a:ext>
                </a:extLst>
              </p:cNvPr>
              <p:cNvSpPr txBox="1"/>
              <p:nvPr/>
            </p:nvSpPr>
            <p:spPr>
              <a:xfrm>
                <a:off x="2870948" y="593643"/>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X</a:t>
                </a:r>
                <a:endParaRPr lang="en-US" sz="4400">
                  <a:effectLst/>
                  <a:latin typeface="+mj-lt"/>
                  <a:ea typeface="MS Mincho" panose="02020609040205080304" pitchFamily="49" charset="-128"/>
                </a:endParaRPr>
              </a:p>
            </p:txBody>
          </p:sp>
          <p:sp>
            <p:nvSpPr>
              <p:cNvPr id="41" name="TextBox 15">
                <a:extLst>
                  <a:ext uri="{FF2B5EF4-FFF2-40B4-BE49-F238E27FC236}">
                    <a16:creationId xmlns:a16="http://schemas.microsoft.com/office/drawing/2014/main" id="{2EF67697-1F1A-4A3D-9193-70FB14B5313E}"/>
                  </a:ext>
                </a:extLst>
              </p:cNvPr>
              <p:cNvSpPr txBox="1"/>
              <p:nvPr/>
            </p:nvSpPr>
            <p:spPr>
              <a:xfrm>
                <a:off x="1987734" y="0"/>
                <a:ext cx="507893" cy="312238"/>
              </a:xfrm>
              <a:prstGeom prst="rect">
                <a:avLst/>
              </a:prstGeom>
              <a:noFill/>
              <a:ln w="12700">
                <a:noFill/>
              </a:ln>
            </p:spPr>
            <p:txBody>
              <a:bodyPr wrap="square" rtlCol="0">
                <a:noAutofit/>
              </a:bodyPr>
              <a:lstStyle/>
              <a:p>
                <a:pPr indent="226695" algn="just">
                  <a:lnSpc>
                    <a:spcPct val="140000"/>
                  </a:lnSpc>
                  <a:spcAft>
                    <a:spcPts val="0"/>
                  </a:spcAft>
                </a:pPr>
                <a:r>
                  <a:rPr lang="fr-FR" sz="4400" kern="1200">
                    <a:solidFill>
                      <a:srgbClr val="000000"/>
                    </a:solidFill>
                    <a:effectLst/>
                    <a:latin typeface="+mj-lt"/>
                    <a:ea typeface="MS Mincho" panose="02020609040205080304" pitchFamily="49" charset="-128"/>
                  </a:rPr>
                  <a:t>Z</a:t>
                </a:r>
                <a:endParaRPr lang="en-US" sz="4400">
                  <a:effectLst/>
                  <a:latin typeface="+mj-lt"/>
                  <a:ea typeface="MS Mincho" panose="02020609040205080304" pitchFamily="49" charset="-128"/>
                </a:endParaRPr>
              </a:p>
            </p:txBody>
          </p:sp>
          <p:sp>
            <p:nvSpPr>
              <p:cNvPr id="42" name="Parallelogram 41">
                <a:extLst>
                  <a:ext uri="{FF2B5EF4-FFF2-40B4-BE49-F238E27FC236}">
                    <a16:creationId xmlns:a16="http://schemas.microsoft.com/office/drawing/2014/main" id="{1042D142-DD13-40EC-9842-5D58DAF37385}"/>
                  </a:ext>
                </a:extLst>
              </p:cNvPr>
              <p:cNvSpPr/>
              <p:nvPr/>
            </p:nvSpPr>
            <p:spPr>
              <a:xfrm rot="1674712">
                <a:off x="694847" y="1121223"/>
                <a:ext cx="2726014" cy="823342"/>
              </a:xfrm>
              <a:prstGeom prst="parallelogram">
                <a:avLst>
                  <a:gd name="adj" fmla="val 59810"/>
                </a:avLst>
              </a:pr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3" name="Rectangle 21">
                <a:extLst>
                  <a:ext uri="{FF2B5EF4-FFF2-40B4-BE49-F238E27FC236}">
                    <a16:creationId xmlns:a16="http://schemas.microsoft.com/office/drawing/2014/main" id="{E0634647-940F-43CC-B298-7DB5EE715CD8}"/>
                  </a:ext>
                </a:extLst>
              </p:cNvPr>
              <p:cNvSpPr/>
              <p:nvPr/>
            </p:nvSpPr>
            <p:spPr>
              <a:xfrm>
                <a:off x="665258" y="1255541"/>
                <a:ext cx="1962150" cy="1184368"/>
              </a:xfrm>
              <a:custGeom>
                <a:avLst/>
                <a:gdLst>
                  <a:gd name="connsiteX0" fmla="*/ 0 w 1604962"/>
                  <a:gd name="connsiteY0" fmla="*/ 0 h 255680"/>
                  <a:gd name="connsiteX1" fmla="*/ 1604962 w 1604962"/>
                  <a:gd name="connsiteY1" fmla="*/ 0 h 255680"/>
                  <a:gd name="connsiteX2" fmla="*/ 1604962 w 1604962"/>
                  <a:gd name="connsiteY2" fmla="*/ 255680 h 255680"/>
                  <a:gd name="connsiteX3" fmla="*/ 0 w 1604962"/>
                  <a:gd name="connsiteY3" fmla="*/ 255680 h 255680"/>
                  <a:gd name="connsiteX4" fmla="*/ 0 w 1604962"/>
                  <a:gd name="connsiteY4" fmla="*/ 0 h 255680"/>
                  <a:gd name="connsiteX0" fmla="*/ 0 w 1876425"/>
                  <a:gd name="connsiteY0" fmla="*/ 0 h 619125"/>
                  <a:gd name="connsiteX1" fmla="*/ 1876425 w 1876425"/>
                  <a:gd name="connsiteY1" fmla="*/ 619125 h 619125"/>
                  <a:gd name="connsiteX2" fmla="*/ 1604962 w 1876425"/>
                  <a:gd name="connsiteY2" fmla="*/ 255680 h 619125"/>
                  <a:gd name="connsiteX3" fmla="*/ 0 w 1876425"/>
                  <a:gd name="connsiteY3" fmla="*/ 255680 h 619125"/>
                  <a:gd name="connsiteX4" fmla="*/ 0 w 1876425"/>
                  <a:gd name="connsiteY4" fmla="*/ 0 h 619125"/>
                  <a:gd name="connsiteX0" fmla="*/ 0 w 1876425"/>
                  <a:gd name="connsiteY0" fmla="*/ 0 h 765268"/>
                  <a:gd name="connsiteX1" fmla="*/ 1876425 w 1876425"/>
                  <a:gd name="connsiteY1" fmla="*/ 619125 h 765268"/>
                  <a:gd name="connsiteX2" fmla="*/ 1871662 w 1876425"/>
                  <a:gd name="connsiteY2" fmla="*/ 765268 h 765268"/>
                  <a:gd name="connsiteX3" fmla="*/ 0 w 1876425"/>
                  <a:gd name="connsiteY3" fmla="*/ 255680 h 765268"/>
                  <a:gd name="connsiteX4" fmla="*/ 0 w 1876425"/>
                  <a:gd name="connsiteY4" fmla="*/ 0 h 765268"/>
                  <a:gd name="connsiteX0" fmla="*/ 0 w 1962150"/>
                  <a:gd name="connsiteY0" fmla="*/ 0 h 1184368"/>
                  <a:gd name="connsiteX1" fmla="*/ 1962150 w 1962150"/>
                  <a:gd name="connsiteY1" fmla="*/ 1038225 h 1184368"/>
                  <a:gd name="connsiteX2" fmla="*/ 1957387 w 1962150"/>
                  <a:gd name="connsiteY2" fmla="*/ 1184368 h 1184368"/>
                  <a:gd name="connsiteX3" fmla="*/ 85725 w 1962150"/>
                  <a:gd name="connsiteY3" fmla="*/ 674780 h 1184368"/>
                  <a:gd name="connsiteX4" fmla="*/ 0 w 1962150"/>
                  <a:gd name="connsiteY4" fmla="*/ 0 h 1184368"/>
                  <a:gd name="connsiteX0" fmla="*/ 14287 w 1976437"/>
                  <a:gd name="connsiteY0" fmla="*/ 0 h 1184368"/>
                  <a:gd name="connsiteX1" fmla="*/ 1976437 w 1976437"/>
                  <a:gd name="connsiteY1" fmla="*/ 1038225 h 1184368"/>
                  <a:gd name="connsiteX2" fmla="*/ 1971674 w 1976437"/>
                  <a:gd name="connsiteY2" fmla="*/ 1184368 h 1184368"/>
                  <a:gd name="connsiteX3" fmla="*/ 0 w 1976437"/>
                  <a:gd name="connsiteY3" fmla="*/ 117568 h 1184368"/>
                  <a:gd name="connsiteX4" fmla="*/ 14287 w 1976437"/>
                  <a:gd name="connsiteY4" fmla="*/ 0 h 1184368"/>
                  <a:gd name="connsiteX0" fmla="*/ 0 w 1962150"/>
                  <a:gd name="connsiteY0" fmla="*/ 0 h 1184368"/>
                  <a:gd name="connsiteX1" fmla="*/ 1962150 w 1962150"/>
                  <a:gd name="connsiteY1" fmla="*/ 1038225 h 1184368"/>
                  <a:gd name="connsiteX2" fmla="*/ 1957387 w 1962150"/>
                  <a:gd name="connsiteY2" fmla="*/ 1184368 h 1184368"/>
                  <a:gd name="connsiteX3" fmla="*/ 4763 w 1962150"/>
                  <a:gd name="connsiteY3" fmla="*/ 117568 h 1184368"/>
                  <a:gd name="connsiteX4" fmla="*/ 0 w 1962150"/>
                  <a:gd name="connsiteY4" fmla="*/ 0 h 118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84368">
                    <a:moveTo>
                      <a:pt x="0" y="0"/>
                    </a:moveTo>
                    <a:lnTo>
                      <a:pt x="1962150" y="1038225"/>
                    </a:lnTo>
                    <a:lnTo>
                      <a:pt x="1957387" y="1184368"/>
                    </a:lnTo>
                    <a:lnTo>
                      <a:pt x="4763" y="117568"/>
                    </a:lnTo>
                    <a:lnTo>
                      <a:pt x="0" y="0"/>
                    </a:ln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4" name="Rectangle 22">
                <a:extLst>
                  <a:ext uri="{FF2B5EF4-FFF2-40B4-BE49-F238E27FC236}">
                    <a16:creationId xmlns:a16="http://schemas.microsoft.com/office/drawing/2014/main" id="{D920D85D-A0FB-4B5F-9118-3E2F3DED04BA}"/>
                  </a:ext>
                </a:extLst>
              </p:cNvPr>
              <p:cNvSpPr/>
              <p:nvPr/>
            </p:nvSpPr>
            <p:spPr>
              <a:xfrm>
                <a:off x="2620048" y="1800837"/>
                <a:ext cx="829601" cy="641009"/>
              </a:xfrm>
              <a:custGeom>
                <a:avLst/>
                <a:gdLst>
                  <a:gd name="connsiteX0" fmla="*/ 0 w 1680651"/>
                  <a:gd name="connsiteY0" fmla="*/ 0 h 316207"/>
                  <a:gd name="connsiteX1" fmla="*/ 1680651 w 1680651"/>
                  <a:gd name="connsiteY1" fmla="*/ 0 h 316207"/>
                  <a:gd name="connsiteX2" fmla="*/ 1680651 w 1680651"/>
                  <a:gd name="connsiteY2" fmla="*/ 316207 h 316207"/>
                  <a:gd name="connsiteX3" fmla="*/ 0 w 1680651"/>
                  <a:gd name="connsiteY3" fmla="*/ 316207 h 316207"/>
                  <a:gd name="connsiteX4" fmla="*/ 0 w 1680651"/>
                  <a:gd name="connsiteY4" fmla="*/ 0 h 316207"/>
                  <a:gd name="connsiteX0" fmla="*/ 0 w 2390264"/>
                  <a:gd name="connsiteY0" fmla="*/ 76200 h 316207"/>
                  <a:gd name="connsiteX1" fmla="*/ 2390264 w 2390264"/>
                  <a:gd name="connsiteY1" fmla="*/ 0 h 316207"/>
                  <a:gd name="connsiteX2" fmla="*/ 2390264 w 2390264"/>
                  <a:gd name="connsiteY2" fmla="*/ 316207 h 316207"/>
                  <a:gd name="connsiteX3" fmla="*/ 709613 w 2390264"/>
                  <a:gd name="connsiteY3" fmla="*/ 316207 h 316207"/>
                  <a:gd name="connsiteX4" fmla="*/ 0 w 2390264"/>
                  <a:gd name="connsiteY4" fmla="*/ 76200 h 316207"/>
                  <a:gd name="connsiteX0" fmla="*/ 2381 w 2392645"/>
                  <a:gd name="connsiteY0" fmla="*/ 76200 h 316207"/>
                  <a:gd name="connsiteX1" fmla="*/ 2392645 w 2392645"/>
                  <a:gd name="connsiteY1" fmla="*/ 0 h 316207"/>
                  <a:gd name="connsiteX2" fmla="*/ 2392645 w 2392645"/>
                  <a:gd name="connsiteY2" fmla="*/ 316207 h 316207"/>
                  <a:gd name="connsiteX3" fmla="*/ 0 w 2392645"/>
                  <a:gd name="connsiteY3" fmla="*/ 223338 h 316207"/>
                  <a:gd name="connsiteX4" fmla="*/ 2381 w 2392645"/>
                  <a:gd name="connsiteY4" fmla="*/ 76200 h 316207"/>
                  <a:gd name="connsiteX0" fmla="*/ 4763 w 2392645"/>
                  <a:gd name="connsiteY0" fmla="*/ 73819 h 316207"/>
                  <a:gd name="connsiteX1" fmla="*/ 2392645 w 2392645"/>
                  <a:gd name="connsiteY1" fmla="*/ 0 h 316207"/>
                  <a:gd name="connsiteX2" fmla="*/ 2392645 w 2392645"/>
                  <a:gd name="connsiteY2" fmla="*/ 316207 h 316207"/>
                  <a:gd name="connsiteX3" fmla="*/ 0 w 2392645"/>
                  <a:gd name="connsiteY3" fmla="*/ 223338 h 316207"/>
                  <a:gd name="connsiteX4" fmla="*/ 4763 w 2392645"/>
                  <a:gd name="connsiteY4" fmla="*/ 73819 h 316207"/>
                  <a:gd name="connsiteX0" fmla="*/ 4763 w 2392645"/>
                  <a:gd name="connsiteY0" fmla="*/ 470059 h 712447"/>
                  <a:gd name="connsiteX1" fmla="*/ 815305 w 2392645"/>
                  <a:gd name="connsiteY1" fmla="*/ 0 h 712447"/>
                  <a:gd name="connsiteX2" fmla="*/ 2392645 w 2392645"/>
                  <a:gd name="connsiteY2" fmla="*/ 712447 h 712447"/>
                  <a:gd name="connsiteX3" fmla="*/ 0 w 2392645"/>
                  <a:gd name="connsiteY3" fmla="*/ 619578 h 712447"/>
                  <a:gd name="connsiteX4" fmla="*/ 4763 w 2392645"/>
                  <a:gd name="connsiteY4" fmla="*/ 470059 h 712447"/>
                  <a:gd name="connsiteX0" fmla="*/ 4763 w 830545"/>
                  <a:gd name="connsiteY0" fmla="*/ 470059 h 619578"/>
                  <a:gd name="connsiteX1" fmla="*/ 815305 w 830545"/>
                  <a:gd name="connsiteY1" fmla="*/ 0 h 619578"/>
                  <a:gd name="connsiteX2" fmla="*/ 830545 w 830545"/>
                  <a:gd name="connsiteY2" fmla="*/ 171427 h 619578"/>
                  <a:gd name="connsiteX3" fmla="*/ 0 w 830545"/>
                  <a:gd name="connsiteY3" fmla="*/ 619578 h 619578"/>
                  <a:gd name="connsiteX4" fmla="*/ 4763 w 830545"/>
                  <a:gd name="connsiteY4" fmla="*/ 470059 h 619578"/>
                  <a:gd name="connsiteX0" fmla="*/ 4763 w 830545"/>
                  <a:gd name="connsiteY0" fmla="*/ 491490 h 641009"/>
                  <a:gd name="connsiteX1" fmla="*/ 829593 w 830545"/>
                  <a:gd name="connsiteY1" fmla="*/ 0 h 641009"/>
                  <a:gd name="connsiteX2" fmla="*/ 830545 w 830545"/>
                  <a:gd name="connsiteY2" fmla="*/ 192858 h 641009"/>
                  <a:gd name="connsiteX3" fmla="*/ 0 w 830545"/>
                  <a:gd name="connsiteY3" fmla="*/ 641009 h 641009"/>
                  <a:gd name="connsiteX4" fmla="*/ 4763 w 830545"/>
                  <a:gd name="connsiteY4" fmla="*/ 491490 h 641009"/>
                  <a:gd name="connsiteX0" fmla="*/ 4763 w 829626"/>
                  <a:gd name="connsiteY0" fmla="*/ 491490 h 641009"/>
                  <a:gd name="connsiteX1" fmla="*/ 829593 w 829626"/>
                  <a:gd name="connsiteY1" fmla="*/ 0 h 641009"/>
                  <a:gd name="connsiteX2" fmla="*/ 828164 w 829626"/>
                  <a:gd name="connsiteY2" fmla="*/ 140471 h 641009"/>
                  <a:gd name="connsiteX3" fmla="*/ 0 w 829626"/>
                  <a:gd name="connsiteY3" fmla="*/ 641009 h 641009"/>
                  <a:gd name="connsiteX4" fmla="*/ 4763 w 829626"/>
                  <a:gd name="connsiteY4" fmla="*/ 491490 h 641009"/>
                  <a:gd name="connsiteX0" fmla="*/ 4763 w 829601"/>
                  <a:gd name="connsiteY0" fmla="*/ 491490 h 641009"/>
                  <a:gd name="connsiteX1" fmla="*/ 829593 w 829601"/>
                  <a:gd name="connsiteY1" fmla="*/ 0 h 641009"/>
                  <a:gd name="connsiteX2" fmla="*/ 821020 w 829601"/>
                  <a:gd name="connsiteY2" fmla="*/ 140471 h 641009"/>
                  <a:gd name="connsiteX3" fmla="*/ 0 w 829601"/>
                  <a:gd name="connsiteY3" fmla="*/ 641009 h 641009"/>
                  <a:gd name="connsiteX4" fmla="*/ 4763 w 829601"/>
                  <a:gd name="connsiteY4" fmla="*/ 491490 h 6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601" h="641009">
                    <a:moveTo>
                      <a:pt x="4763" y="491490"/>
                    </a:moveTo>
                    <a:lnTo>
                      <a:pt x="829593" y="0"/>
                    </a:lnTo>
                    <a:cubicBezTo>
                      <a:pt x="829910" y="64286"/>
                      <a:pt x="820703" y="76185"/>
                      <a:pt x="821020" y="140471"/>
                    </a:cubicBezTo>
                    <a:lnTo>
                      <a:pt x="0" y="641009"/>
                    </a:lnTo>
                    <a:cubicBezTo>
                      <a:pt x="794" y="591963"/>
                      <a:pt x="3969" y="540536"/>
                      <a:pt x="4763" y="491490"/>
                    </a:cubicBezTo>
                    <a:close/>
                  </a:path>
                </a:pathLst>
              </a:custGeom>
              <a:ln w="127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5" name="Parallelogram 44">
                <a:extLst>
                  <a:ext uri="{FF2B5EF4-FFF2-40B4-BE49-F238E27FC236}">
                    <a16:creationId xmlns:a16="http://schemas.microsoft.com/office/drawing/2014/main" id="{5AFF1BC6-3D5F-4C0D-8A72-08644346EA48}"/>
                  </a:ext>
                </a:extLst>
              </p:cNvPr>
              <p:cNvSpPr/>
              <p:nvPr/>
            </p:nvSpPr>
            <p:spPr>
              <a:xfrm rot="1674712">
                <a:off x="881887" y="1113339"/>
                <a:ext cx="2125149" cy="697462"/>
              </a:xfrm>
              <a:prstGeom prst="parallelogram">
                <a:avLst>
                  <a:gd name="adj" fmla="val 59810"/>
                </a:avLst>
              </a:prstGeom>
              <a:ln w="12700">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sp>
            <p:nvSpPr>
              <p:cNvPr id="46" name="Oval 45">
                <a:extLst>
                  <a:ext uri="{FF2B5EF4-FFF2-40B4-BE49-F238E27FC236}">
                    <a16:creationId xmlns:a16="http://schemas.microsoft.com/office/drawing/2014/main" id="{B5E6051A-9654-482F-939C-C374F60F7303}"/>
                  </a:ext>
                </a:extLst>
              </p:cNvPr>
              <p:cNvSpPr/>
              <p:nvPr/>
            </p:nvSpPr>
            <p:spPr>
              <a:xfrm>
                <a:off x="2722780" y="1829865"/>
                <a:ext cx="252647" cy="252647"/>
              </a:xfrm>
              <a:prstGeom prst="ellipse">
                <a:avLst/>
              </a:prstGeom>
              <a:ln w="12700">
                <a:prstDash val="sysDot"/>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latin typeface="+mj-lt"/>
                </a:endParaRPr>
              </a:p>
            </p:txBody>
          </p:sp>
          <p:cxnSp>
            <p:nvCxnSpPr>
              <p:cNvPr id="47" name="Straight Arrow Connector 46">
                <a:extLst>
                  <a:ext uri="{FF2B5EF4-FFF2-40B4-BE49-F238E27FC236}">
                    <a16:creationId xmlns:a16="http://schemas.microsoft.com/office/drawing/2014/main" id="{C01E6250-B018-4E69-B971-A66820E64FDF}"/>
                  </a:ext>
                </a:extLst>
              </p:cNvPr>
              <p:cNvCxnSpPr/>
              <p:nvPr/>
            </p:nvCxnSpPr>
            <p:spPr>
              <a:xfrm flipH="1" flipV="1">
                <a:off x="507893" y="656502"/>
                <a:ext cx="1455259" cy="81381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A28DF2B9-0E31-4613-808F-32A814EF4731}"/>
                  </a:ext>
                </a:extLst>
              </p:cNvPr>
              <p:cNvCxnSpPr>
                <a:cxnSpLocks/>
              </p:cNvCxnSpPr>
              <p:nvPr/>
            </p:nvCxnSpPr>
            <p:spPr>
              <a:xfrm flipV="1">
                <a:off x="1963152" y="192678"/>
                <a:ext cx="24593" cy="126585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7363515A-48CC-43D2-A643-DAFABC68C61B}"/>
                  </a:ext>
                </a:extLst>
              </p:cNvPr>
              <p:cNvCxnSpPr>
                <a:cxnSpLocks/>
              </p:cNvCxnSpPr>
              <p:nvPr/>
            </p:nvCxnSpPr>
            <p:spPr>
              <a:xfrm flipV="1">
                <a:off x="1953627" y="855796"/>
                <a:ext cx="917336" cy="6042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grpSp>
      <p:sp>
        <p:nvSpPr>
          <p:cNvPr id="2" name="Arrow: Right 1">
            <a:extLst>
              <a:ext uri="{FF2B5EF4-FFF2-40B4-BE49-F238E27FC236}">
                <a16:creationId xmlns:a16="http://schemas.microsoft.com/office/drawing/2014/main" id="{DCE77574-0C9A-4515-A43D-B1648D784A36}"/>
              </a:ext>
            </a:extLst>
          </p:cNvPr>
          <p:cNvSpPr/>
          <p:nvPr/>
        </p:nvSpPr>
        <p:spPr>
          <a:xfrm rot="1001636">
            <a:off x="8070871" y="9873561"/>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51" name="Arrow: Right 50">
            <a:extLst>
              <a:ext uri="{FF2B5EF4-FFF2-40B4-BE49-F238E27FC236}">
                <a16:creationId xmlns:a16="http://schemas.microsoft.com/office/drawing/2014/main" id="{6B0321CB-1FF4-4472-A9D1-3E1F7FBFAE4D}"/>
              </a:ext>
            </a:extLst>
          </p:cNvPr>
          <p:cNvSpPr/>
          <p:nvPr/>
        </p:nvSpPr>
        <p:spPr>
          <a:xfrm rot="20194643">
            <a:off x="7968859" y="6284296"/>
            <a:ext cx="2604655" cy="578201"/>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nvGrpSpPr>
          <p:cNvPr id="111" name="Group 110">
            <a:extLst>
              <a:ext uri="{FF2B5EF4-FFF2-40B4-BE49-F238E27FC236}">
                <a16:creationId xmlns:a16="http://schemas.microsoft.com/office/drawing/2014/main" id="{736B7A66-65B4-483E-AA0C-40151DA192D5}"/>
              </a:ext>
            </a:extLst>
          </p:cNvPr>
          <p:cNvGrpSpPr/>
          <p:nvPr/>
        </p:nvGrpSpPr>
        <p:grpSpPr>
          <a:xfrm>
            <a:off x="11910583" y="3111806"/>
            <a:ext cx="4618445" cy="4434272"/>
            <a:chOff x="3101304" y="4734729"/>
            <a:chExt cx="5511753" cy="5436198"/>
          </a:xfrm>
        </p:grpSpPr>
        <p:grpSp>
          <p:nvGrpSpPr>
            <p:cNvPr id="112" name="Group 111">
              <a:extLst>
                <a:ext uri="{FF2B5EF4-FFF2-40B4-BE49-F238E27FC236}">
                  <a16:creationId xmlns:a16="http://schemas.microsoft.com/office/drawing/2014/main" id="{2064A5C0-5372-42C7-A0ED-505C24BFD6C3}"/>
                </a:ext>
              </a:extLst>
            </p:cNvPr>
            <p:cNvGrpSpPr/>
            <p:nvPr/>
          </p:nvGrpSpPr>
          <p:grpSpPr>
            <a:xfrm>
              <a:off x="3101304" y="4734729"/>
              <a:ext cx="5511753" cy="4232627"/>
              <a:chOff x="6463937" y="3948346"/>
              <a:chExt cx="2244346" cy="1723495"/>
            </a:xfrm>
          </p:grpSpPr>
          <p:grpSp>
            <p:nvGrpSpPr>
              <p:cNvPr id="114" name="Group 113">
                <a:extLst>
                  <a:ext uri="{FF2B5EF4-FFF2-40B4-BE49-F238E27FC236}">
                    <a16:creationId xmlns:a16="http://schemas.microsoft.com/office/drawing/2014/main" id="{4A8C6042-1DD0-44A6-AF4A-4C7F974A2443}"/>
                  </a:ext>
                </a:extLst>
              </p:cNvPr>
              <p:cNvGrpSpPr/>
              <p:nvPr/>
            </p:nvGrpSpPr>
            <p:grpSpPr>
              <a:xfrm>
                <a:off x="6463937" y="4955397"/>
                <a:ext cx="2244346" cy="716444"/>
                <a:chOff x="3283424" y="2308415"/>
                <a:chExt cx="2244346" cy="716444"/>
              </a:xfrm>
            </p:grpSpPr>
            <p:cxnSp>
              <p:nvCxnSpPr>
                <p:cNvPr id="127" name="Straight Arrow Connector 126">
                  <a:extLst>
                    <a:ext uri="{FF2B5EF4-FFF2-40B4-BE49-F238E27FC236}">
                      <a16:creationId xmlns:a16="http://schemas.microsoft.com/office/drawing/2014/main" id="{C5A7AB12-2F31-4486-B2EA-0496F8ABD7F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8" name="Straight Arrow Connector 127">
                  <a:extLst>
                    <a:ext uri="{FF2B5EF4-FFF2-40B4-BE49-F238E27FC236}">
                      <a16:creationId xmlns:a16="http://schemas.microsoft.com/office/drawing/2014/main" id="{6F511ABC-B68B-4205-97A6-B4140C9358E0}"/>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9" name="Straight Arrow Connector 128">
                  <a:extLst>
                    <a:ext uri="{FF2B5EF4-FFF2-40B4-BE49-F238E27FC236}">
                      <a16:creationId xmlns:a16="http://schemas.microsoft.com/office/drawing/2014/main" id="{39E7212B-B8E5-4ABB-B552-F68C8AFF7919}"/>
                    </a:ext>
                  </a:extLst>
                </p:cNvPr>
                <p:cNvCxnSpPr>
                  <a:cxnSpLocks/>
                  <a:stCxn id="131"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30" name="Flowchart: Data 129">
                  <a:extLst>
                    <a:ext uri="{FF2B5EF4-FFF2-40B4-BE49-F238E27FC236}">
                      <a16:creationId xmlns:a16="http://schemas.microsoft.com/office/drawing/2014/main" id="{5A7F5F57-83BC-48C7-82E2-32769E7F5BAD}"/>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1" name="Flowchart: Data 130">
                  <a:extLst>
                    <a:ext uri="{FF2B5EF4-FFF2-40B4-BE49-F238E27FC236}">
                      <a16:creationId xmlns:a16="http://schemas.microsoft.com/office/drawing/2014/main" id="{0D1D19FA-0DBE-411A-A240-A7624E8D99D3}"/>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3AA3D8AA-FE28-4B76-B3CE-BBE91784F0F3}"/>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15" name="Group 114">
                <a:extLst>
                  <a:ext uri="{FF2B5EF4-FFF2-40B4-BE49-F238E27FC236}">
                    <a16:creationId xmlns:a16="http://schemas.microsoft.com/office/drawing/2014/main" id="{0676A35D-9A5C-47CC-A5D0-8C200EA1980F}"/>
                  </a:ext>
                </a:extLst>
              </p:cNvPr>
              <p:cNvGrpSpPr/>
              <p:nvPr/>
            </p:nvGrpSpPr>
            <p:grpSpPr>
              <a:xfrm>
                <a:off x="6463937" y="3948346"/>
                <a:ext cx="2244346" cy="731756"/>
                <a:chOff x="3283424" y="2289922"/>
                <a:chExt cx="2244346" cy="731756"/>
              </a:xfrm>
            </p:grpSpPr>
            <p:cxnSp>
              <p:nvCxnSpPr>
                <p:cNvPr id="121" name="Straight Arrow Connector 120">
                  <a:extLst>
                    <a:ext uri="{FF2B5EF4-FFF2-40B4-BE49-F238E27FC236}">
                      <a16:creationId xmlns:a16="http://schemas.microsoft.com/office/drawing/2014/main" id="{7ACC5FFE-F2A9-45E2-8169-DC5575F618A2}"/>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22" name="Straight Arrow Connector 121">
                  <a:extLst>
                    <a:ext uri="{FF2B5EF4-FFF2-40B4-BE49-F238E27FC236}">
                      <a16:creationId xmlns:a16="http://schemas.microsoft.com/office/drawing/2014/main" id="{FFBBE547-BF8D-4375-8437-F58D8555D6B1}"/>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23" name="Straight Arrow Connector 122">
                  <a:extLst>
                    <a:ext uri="{FF2B5EF4-FFF2-40B4-BE49-F238E27FC236}">
                      <a16:creationId xmlns:a16="http://schemas.microsoft.com/office/drawing/2014/main" id="{813AB3F8-1A42-4741-99B6-91C07A1F60B3}"/>
                    </a:ext>
                  </a:extLst>
                </p:cNvPr>
                <p:cNvCxnSpPr>
                  <a:cxnSpLocks/>
                  <a:stCxn id="125"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24" name="Flowchart: Data 123">
                  <a:extLst>
                    <a:ext uri="{FF2B5EF4-FFF2-40B4-BE49-F238E27FC236}">
                      <a16:creationId xmlns:a16="http://schemas.microsoft.com/office/drawing/2014/main" id="{2341D8DA-A2F4-41C9-8406-A7532EB0FCA1}"/>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lowchart: Data 124">
                  <a:extLst>
                    <a:ext uri="{FF2B5EF4-FFF2-40B4-BE49-F238E27FC236}">
                      <a16:creationId xmlns:a16="http://schemas.microsoft.com/office/drawing/2014/main" id="{71738319-1674-448F-9C63-06CFA936AA95}"/>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Arrow Connector 125">
                  <a:extLst>
                    <a:ext uri="{FF2B5EF4-FFF2-40B4-BE49-F238E27FC236}">
                      <a16:creationId xmlns:a16="http://schemas.microsoft.com/office/drawing/2014/main" id="{75A268FA-D6FC-4937-9B6E-9A1DFEBA2610}"/>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grpSp>
            <p:nvGrpSpPr>
              <p:cNvPr id="116" name="Group 115">
                <a:extLst>
                  <a:ext uri="{FF2B5EF4-FFF2-40B4-BE49-F238E27FC236}">
                    <a16:creationId xmlns:a16="http://schemas.microsoft.com/office/drawing/2014/main" id="{0F719E6C-5DED-48D7-B202-43BADEAFD141}"/>
                  </a:ext>
                </a:extLst>
              </p:cNvPr>
              <p:cNvGrpSpPr/>
              <p:nvPr/>
            </p:nvGrpSpPr>
            <p:grpSpPr>
              <a:xfrm rot="10800000">
                <a:off x="6611439" y="4529441"/>
                <a:ext cx="1940193" cy="492405"/>
                <a:chOff x="8931136" y="5775918"/>
                <a:chExt cx="1940193" cy="492405"/>
              </a:xfrm>
            </p:grpSpPr>
            <p:cxnSp>
              <p:nvCxnSpPr>
                <p:cNvPr id="117" name="Straight Arrow Connector 116">
                  <a:extLst>
                    <a:ext uri="{FF2B5EF4-FFF2-40B4-BE49-F238E27FC236}">
                      <a16:creationId xmlns:a16="http://schemas.microsoft.com/office/drawing/2014/main" id="{6BEBAF19-E104-4206-94EF-8EE0111941C5}"/>
                    </a:ext>
                  </a:extLst>
                </p:cNvPr>
                <p:cNvCxnSpPr/>
                <p:nvPr/>
              </p:nvCxnSpPr>
              <p:spPr>
                <a:xfrm flipV="1">
                  <a:off x="8931136"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6081443B-26FB-4692-91FD-1355396A034F}"/>
                    </a:ext>
                  </a:extLst>
                </p:cNvPr>
                <p:cNvCxnSpPr/>
                <p:nvPr/>
              </p:nvCxnSpPr>
              <p:spPr>
                <a:xfrm flipV="1">
                  <a:off x="9240801" y="5775920"/>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DA236F4-7A15-408A-B502-A640699DBE00}"/>
                    </a:ext>
                  </a:extLst>
                </p:cNvPr>
                <p:cNvCxnSpPr/>
                <p:nvPr/>
              </p:nvCxnSpPr>
              <p:spPr>
                <a:xfrm flipV="1">
                  <a:off x="10547695" y="5775918"/>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AB01410F-CF71-43CB-B118-BB194FE36036}"/>
                    </a:ext>
                  </a:extLst>
                </p:cNvPr>
                <p:cNvCxnSpPr/>
                <p:nvPr/>
              </p:nvCxnSpPr>
              <p:spPr>
                <a:xfrm flipV="1">
                  <a:off x="10871329" y="5777196"/>
                  <a:ext cx="0" cy="491127"/>
                </a:xfrm>
                <a:prstGeom prst="straightConnector1">
                  <a:avLst/>
                </a:prstGeom>
                <a:noFill/>
                <a:ln w="12700" cap="flat" cmpd="sng" algn="ctr">
                  <a:solidFill>
                    <a:sysClr val="windowText" lastClr="000000"/>
                  </a:solidFill>
                  <a:prstDash val="solid"/>
                  <a:miter lim="800000"/>
                  <a:tailEnd type="triangle"/>
                </a:ln>
                <a:effectLst/>
              </p:spPr>
            </p:cxnSp>
          </p:grpSp>
        </p:grpSp>
        <p:sp>
          <p:nvSpPr>
            <p:cNvPr id="113" name="TextBox 112">
              <a:extLst>
                <a:ext uri="{FF2B5EF4-FFF2-40B4-BE49-F238E27FC236}">
                  <a16:creationId xmlns:a16="http://schemas.microsoft.com/office/drawing/2014/main" id="{CC6C2C59-23A5-40AC-8884-E6E0FC0313D5}"/>
                </a:ext>
              </a:extLst>
            </p:cNvPr>
            <p:cNvSpPr txBox="1"/>
            <p:nvPr/>
          </p:nvSpPr>
          <p:spPr>
            <a:xfrm>
              <a:off x="4653931" y="9224073"/>
              <a:ext cx="2406498" cy="946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Down</a:t>
              </a:r>
            </a:p>
          </p:txBody>
        </p:sp>
      </p:grpSp>
      <p:grpSp>
        <p:nvGrpSpPr>
          <p:cNvPr id="133" name="Group 132">
            <a:extLst>
              <a:ext uri="{FF2B5EF4-FFF2-40B4-BE49-F238E27FC236}">
                <a16:creationId xmlns:a16="http://schemas.microsoft.com/office/drawing/2014/main" id="{CAC6969D-8869-4584-8517-81DEE04CA850}"/>
              </a:ext>
            </a:extLst>
          </p:cNvPr>
          <p:cNvGrpSpPr/>
          <p:nvPr/>
        </p:nvGrpSpPr>
        <p:grpSpPr>
          <a:xfrm>
            <a:off x="11740422" y="8725922"/>
            <a:ext cx="4559546" cy="3601254"/>
            <a:chOff x="10059655" y="4648557"/>
            <a:chExt cx="5511749" cy="5201500"/>
          </a:xfrm>
        </p:grpSpPr>
        <p:grpSp>
          <p:nvGrpSpPr>
            <p:cNvPr id="134" name="Group 133">
              <a:extLst>
                <a:ext uri="{FF2B5EF4-FFF2-40B4-BE49-F238E27FC236}">
                  <a16:creationId xmlns:a16="http://schemas.microsoft.com/office/drawing/2014/main" id="{00746C3F-121D-4594-A089-F1B380E7A152}"/>
                </a:ext>
              </a:extLst>
            </p:cNvPr>
            <p:cNvGrpSpPr/>
            <p:nvPr/>
          </p:nvGrpSpPr>
          <p:grpSpPr>
            <a:xfrm>
              <a:off x="10059655" y="4648557"/>
              <a:ext cx="5511749" cy="4232624"/>
              <a:chOff x="7826718" y="3429877"/>
              <a:chExt cx="2244346" cy="1723495"/>
            </a:xfrm>
          </p:grpSpPr>
          <p:grpSp>
            <p:nvGrpSpPr>
              <p:cNvPr id="136" name="Group 135">
                <a:extLst>
                  <a:ext uri="{FF2B5EF4-FFF2-40B4-BE49-F238E27FC236}">
                    <a16:creationId xmlns:a16="http://schemas.microsoft.com/office/drawing/2014/main" id="{9DE302BB-8BF3-4058-88B7-A360246D066F}"/>
                  </a:ext>
                </a:extLst>
              </p:cNvPr>
              <p:cNvGrpSpPr/>
              <p:nvPr/>
            </p:nvGrpSpPr>
            <p:grpSpPr>
              <a:xfrm>
                <a:off x="7826718" y="4436928"/>
                <a:ext cx="2244346" cy="716444"/>
                <a:chOff x="3283424" y="2308415"/>
                <a:chExt cx="2244346" cy="716444"/>
              </a:xfrm>
            </p:grpSpPr>
            <p:cxnSp>
              <p:nvCxnSpPr>
                <p:cNvPr id="148" name="Straight Arrow Connector 147">
                  <a:extLst>
                    <a:ext uri="{FF2B5EF4-FFF2-40B4-BE49-F238E27FC236}">
                      <a16:creationId xmlns:a16="http://schemas.microsoft.com/office/drawing/2014/main" id="{56882315-1845-48A3-B47C-EC708BF32900}"/>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9" name="Straight Arrow Connector 148">
                  <a:extLst>
                    <a:ext uri="{FF2B5EF4-FFF2-40B4-BE49-F238E27FC236}">
                      <a16:creationId xmlns:a16="http://schemas.microsoft.com/office/drawing/2014/main" id="{9BCB52C8-38F7-4D9F-8126-0571184A1C7B}"/>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50" name="Straight Arrow Connector 149">
                  <a:extLst>
                    <a:ext uri="{FF2B5EF4-FFF2-40B4-BE49-F238E27FC236}">
                      <a16:creationId xmlns:a16="http://schemas.microsoft.com/office/drawing/2014/main" id="{0709F2BE-B891-4655-A756-82B11A1956DC}"/>
                    </a:ext>
                  </a:extLst>
                </p:cNvPr>
                <p:cNvCxnSpPr>
                  <a:cxnSpLocks/>
                  <a:stCxn id="152" idx="4"/>
                </p:cNvCxnSpPr>
                <p:nvPr/>
              </p:nvCxnSpPr>
              <p:spPr>
                <a:xfrm>
                  <a:off x="4380931" y="2705979"/>
                  <a:ext cx="0" cy="318880"/>
                </a:xfrm>
                <a:prstGeom prst="straightConnector1">
                  <a:avLst/>
                </a:prstGeom>
                <a:noFill/>
                <a:ln w="6350" cap="flat" cmpd="sng" algn="ctr">
                  <a:solidFill>
                    <a:srgbClr val="4472C4"/>
                  </a:solidFill>
                  <a:prstDash val="solid"/>
                  <a:miter lim="800000"/>
                  <a:headEnd type="triangle"/>
                  <a:tailEnd type="triangle"/>
                </a:ln>
                <a:effectLst/>
              </p:spPr>
            </p:cxnSp>
            <p:sp>
              <p:nvSpPr>
                <p:cNvPr id="151" name="Flowchart: Data 150">
                  <a:extLst>
                    <a:ext uri="{FF2B5EF4-FFF2-40B4-BE49-F238E27FC236}">
                      <a16:creationId xmlns:a16="http://schemas.microsoft.com/office/drawing/2014/main" id="{D49CA96B-7F6D-4DF9-9554-C73EF5420E89}"/>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Flowchart: Data 151">
                  <a:extLst>
                    <a:ext uri="{FF2B5EF4-FFF2-40B4-BE49-F238E27FC236}">
                      <a16:creationId xmlns:a16="http://schemas.microsoft.com/office/drawing/2014/main" id="{0672BC17-B521-4E04-A5D4-74155B4A7F4D}"/>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3" name="Straight Arrow Connector 152">
                  <a:extLst>
                    <a:ext uri="{FF2B5EF4-FFF2-40B4-BE49-F238E27FC236}">
                      <a16:creationId xmlns:a16="http://schemas.microsoft.com/office/drawing/2014/main" id="{DF5BE24E-CA74-410E-9B43-CFAD5CFCA9AC}"/>
                    </a:ext>
                  </a:extLst>
                </p:cNvPr>
                <p:cNvCxnSpPr>
                  <a:cxnSpLocks/>
                </p:cNvCxnSpPr>
                <p:nvPr/>
              </p:nvCxnSpPr>
              <p:spPr>
                <a:xfrm flipV="1">
                  <a:off x="4380930" y="2308415"/>
                  <a:ext cx="0" cy="337136"/>
                </a:xfrm>
                <a:prstGeom prst="straightConnector1">
                  <a:avLst/>
                </a:prstGeom>
                <a:noFill/>
                <a:ln w="6350" cap="flat" cmpd="sng" algn="ctr">
                  <a:solidFill>
                    <a:srgbClr val="4472C4"/>
                  </a:solidFill>
                  <a:prstDash val="solid"/>
                  <a:miter lim="800000"/>
                  <a:tailEnd type="triangle"/>
                </a:ln>
                <a:effectLst/>
              </p:spPr>
            </p:cxnSp>
          </p:grpSp>
          <p:grpSp>
            <p:nvGrpSpPr>
              <p:cNvPr id="137" name="Group 136">
                <a:extLst>
                  <a:ext uri="{FF2B5EF4-FFF2-40B4-BE49-F238E27FC236}">
                    <a16:creationId xmlns:a16="http://schemas.microsoft.com/office/drawing/2014/main" id="{4DD5DF05-5A33-4D65-9044-13CC294666F0}"/>
                  </a:ext>
                </a:extLst>
              </p:cNvPr>
              <p:cNvGrpSpPr/>
              <p:nvPr/>
            </p:nvGrpSpPr>
            <p:grpSpPr>
              <a:xfrm>
                <a:off x="7826718" y="3429877"/>
                <a:ext cx="2244346" cy="731756"/>
                <a:chOff x="3283424" y="2289922"/>
                <a:chExt cx="2244346" cy="731756"/>
              </a:xfrm>
            </p:grpSpPr>
            <p:cxnSp>
              <p:nvCxnSpPr>
                <p:cNvPr id="142" name="Straight Arrow Connector 141">
                  <a:extLst>
                    <a:ext uri="{FF2B5EF4-FFF2-40B4-BE49-F238E27FC236}">
                      <a16:creationId xmlns:a16="http://schemas.microsoft.com/office/drawing/2014/main" id="{66B8FBC0-A234-409A-ADF2-B496C2DF3E37}"/>
                    </a:ext>
                  </a:extLst>
                </p:cNvPr>
                <p:cNvCxnSpPr>
                  <a:cxnSpLocks/>
                </p:cNvCxnSpPr>
                <p:nvPr/>
              </p:nvCxnSpPr>
              <p:spPr>
                <a:xfrm flipH="1">
                  <a:off x="4001211" y="2308415"/>
                  <a:ext cx="725461" cy="661834"/>
                </a:xfrm>
                <a:prstGeom prst="straightConnector1">
                  <a:avLst/>
                </a:prstGeom>
                <a:noFill/>
                <a:ln w="12700" cap="flat" cmpd="sng" algn="ctr">
                  <a:solidFill>
                    <a:srgbClr val="4472C4"/>
                  </a:solidFill>
                  <a:prstDash val="solid"/>
                  <a:miter lim="800000"/>
                  <a:headEnd type="triangle"/>
                  <a:tailEnd type="triangle"/>
                </a:ln>
                <a:effectLst/>
              </p:spPr>
            </p:cxnSp>
            <p:cxnSp>
              <p:nvCxnSpPr>
                <p:cNvPr id="143" name="Straight Arrow Connector 142">
                  <a:extLst>
                    <a:ext uri="{FF2B5EF4-FFF2-40B4-BE49-F238E27FC236}">
                      <a16:creationId xmlns:a16="http://schemas.microsoft.com/office/drawing/2014/main" id="{D7DF0D53-E385-47E8-BD01-B475865A3BE5}"/>
                    </a:ext>
                  </a:extLst>
                </p:cNvPr>
                <p:cNvCxnSpPr>
                  <a:cxnSpLocks/>
                </p:cNvCxnSpPr>
                <p:nvPr/>
              </p:nvCxnSpPr>
              <p:spPr>
                <a:xfrm flipH="1" flipV="1">
                  <a:off x="3283424" y="2618168"/>
                  <a:ext cx="2244346" cy="27384"/>
                </a:xfrm>
                <a:prstGeom prst="straightConnector1">
                  <a:avLst/>
                </a:prstGeom>
                <a:noFill/>
                <a:ln w="6350" cap="flat" cmpd="sng" algn="ctr">
                  <a:solidFill>
                    <a:srgbClr val="4472C4"/>
                  </a:solidFill>
                  <a:prstDash val="solid"/>
                  <a:miter lim="800000"/>
                  <a:headEnd type="triangle"/>
                  <a:tailEnd type="triangle"/>
                </a:ln>
                <a:effectLst/>
              </p:spPr>
            </p:cxnSp>
            <p:cxnSp>
              <p:nvCxnSpPr>
                <p:cNvPr id="144" name="Straight Arrow Connector 143">
                  <a:extLst>
                    <a:ext uri="{FF2B5EF4-FFF2-40B4-BE49-F238E27FC236}">
                      <a16:creationId xmlns:a16="http://schemas.microsoft.com/office/drawing/2014/main" id="{A29E9447-966D-45C2-933A-D09515B21232}"/>
                    </a:ext>
                  </a:extLst>
                </p:cNvPr>
                <p:cNvCxnSpPr>
                  <a:cxnSpLocks/>
                  <a:stCxn id="146" idx="4"/>
                </p:cNvCxnSpPr>
                <p:nvPr/>
              </p:nvCxnSpPr>
              <p:spPr>
                <a:xfrm flipH="1">
                  <a:off x="4380930" y="2705979"/>
                  <a:ext cx="1" cy="315699"/>
                </a:xfrm>
                <a:prstGeom prst="straightConnector1">
                  <a:avLst/>
                </a:prstGeom>
                <a:noFill/>
                <a:ln w="6350" cap="flat" cmpd="sng" algn="ctr">
                  <a:solidFill>
                    <a:srgbClr val="4472C4"/>
                  </a:solidFill>
                  <a:prstDash val="solid"/>
                  <a:miter lim="800000"/>
                  <a:headEnd type="triangle"/>
                  <a:tailEnd type="triangle"/>
                </a:ln>
                <a:effectLst/>
              </p:spPr>
            </p:cxnSp>
            <p:sp>
              <p:nvSpPr>
                <p:cNvPr id="145" name="Flowchart: Data 144">
                  <a:extLst>
                    <a:ext uri="{FF2B5EF4-FFF2-40B4-BE49-F238E27FC236}">
                      <a16:creationId xmlns:a16="http://schemas.microsoft.com/office/drawing/2014/main" id="{4BFCDB78-A117-4F1D-9360-87E1AE96106F}"/>
                    </a:ext>
                  </a:extLst>
                </p:cNvPr>
                <p:cNvSpPr/>
                <p:nvPr/>
              </p:nvSpPr>
              <p:spPr>
                <a:xfrm>
                  <a:off x="3283424" y="2489581"/>
                  <a:ext cx="2195014" cy="311940"/>
                </a:xfrm>
                <a:prstGeom prst="flowChartInputOutpu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Flowchart: Data 145">
                  <a:extLst>
                    <a:ext uri="{FF2B5EF4-FFF2-40B4-BE49-F238E27FC236}">
                      <a16:creationId xmlns:a16="http://schemas.microsoft.com/office/drawing/2014/main" id="{6A120185-59FB-400C-B2A9-4CD4F03CEA92}"/>
                    </a:ext>
                  </a:extLst>
                </p:cNvPr>
                <p:cNvSpPr/>
                <p:nvPr/>
              </p:nvSpPr>
              <p:spPr>
                <a:xfrm>
                  <a:off x="3955718" y="2585123"/>
                  <a:ext cx="850425" cy="120856"/>
                </a:xfrm>
                <a:prstGeom prst="flowChartInputOutpu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7" name="Straight Arrow Connector 146">
                  <a:extLst>
                    <a:ext uri="{FF2B5EF4-FFF2-40B4-BE49-F238E27FC236}">
                      <a16:creationId xmlns:a16="http://schemas.microsoft.com/office/drawing/2014/main" id="{078B60CB-E6F8-4811-B796-D5D633FCE7A9}"/>
                    </a:ext>
                  </a:extLst>
                </p:cNvPr>
                <p:cNvCxnSpPr>
                  <a:cxnSpLocks/>
                </p:cNvCxnSpPr>
                <p:nvPr/>
              </p:nvCxnSpPr>
              <p:spPr>
                <a:xfrm flipV="1">
                  <a:off x="4380931" y="2289922"/>
                  <a:ext cx="0" cy="355630"/>
                </a:xfrm>
                <a:prstGeom prst="straightConnector1">
                  <a:avLst/>
                </a:prstGeom>
                <a:noFill/>
                <a:ln w="6350" cap="flat" cmpd="sng" algn="ctr">
                  <a:solidFill>
                    <a:srgbClr val="4472C4"/>
                  </a:solidFill>
                  <a:prstDash val="solid"/>
                  <a:miter lim="800000"/>
                  <a:tailEnd type="triangle"/>
                </a:ln>
                <a:effectLst/>
              </p:spPr>
            </p:cxnSp>
          </p:grpSp>
          <p:cxnSp>
            <p:nvCxnSpPr>
              <p:cNvPr id="138" name="Straight Arrow Connector 137">
                <a:extLst>
                  <a:ext uri="{FF2B5EF4-FFF2-40B4-BE49-F238E27FC236}">
                    <a16:creationId xmlns:a16="http://schemas.microsoft.com/office/drawing/2014/main" id="{B9820102-D423-408F-8BFA-84ACD0D4F58F}"/>
                  </a:ext>
                </a:extLst>
              </p:cNvPr>
              <p:cNvCxnSpPr/>
              <p:nvPr/>
            </p:nvCxnSpPr>
            <p:spPr>
              <a:xfrm flipV="1">
                <a:off x="8015088"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6057E6C-4078-4816-BC14-5AB5B1FEA849}"/>
                  </a:ext>
                </a:extLst>
              </p:cNvPr>
              <p:cNvCxnSpPr/>
              <p:nvPr/>
            </p:nvCxnSpPr>
            <p:spPr>
              <a:xfrm flipV="1">
                <a:off x="8324753" y="4012851"/>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A3A95BF8-61F8-44FE-BA8B-500B6FAF05F8}"/>
                  </a:ext>
                </a:extLst>
              </p:cNvPr>
              <p:cNvCxnSpPr/>
              <p:nvPr/>
            </p:nvCxnSpPr>
            <p:spPr>
              <a:xfrm flipV="1">
                <a:off x="9631647" y="4012849"/>
                <a:ext cx="0" cy="491127"/>
              </a:xfrm>
              <a:prstGeom prst="straightConnector1">
                <a:avLst/>
              </a:prstGeom>
              <a:noFill/>
              <a:ln w="12700" cap="flat" cmpd="sng" algn="ctr">
                <a:solidFill>
                  <a:sysClr val="windowText" lastClr="000000"/>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9461DB31-4130-4838-93B2-51B9488AC8BC}"/>
                  </a:ext>
                </a:extLst>
              </p:cNvPr>
              <p:cNvCxnSpPr/>
              <p:nvPr/>
            </p:nvCxnSpPr>
            <p:spPr>
              <a:xfrm flipV="1">
                <a:off x="9955281" y="4014127"/>
                <a:ext cx="0" cy="491127"/>
              </a:xfrm>
              <a:prstGeom prst="straightConnector1">
                <a:avLst/>
              </a:prstGeom>
              <a:noFill/>
              <a:ln w="12700" cap="flat" cmpd="sng" algn="ctr">
                <a:solidFill>
                  <a:sysClr val="windowText" lastClr="000000"/>
                </a:solidFill>
                <a:prstDash val="solid"/>
                <a:miter lim="800000"/>
                <a:tailEnd type="triangle"/>
              </a:ln>
              <a:effectLst/>
            </p:spPr>
          </p:cxnSp>
        </p:grpSp>
        <p:sp>
          <p:nvSpPr>
            <p:cNvPr id="135" name="TextBox 134">
              <a:extLst>
                <a:ext uri="{FF2B5EF4-FFF2-40B4-BE49-F238E27FC236}">
                  <a16:creationId xmlns:a16="http://schemas.microsoft.com/office/drawing/2014/main" id="{569BCA04-CA57-4C1D-ADE6-922F20259690}"/>
                </a:ext>
              </a:extLst>
            </p:cNvPr>
            <p:cNvSpPr txBox="1"/>
            <p:nvPr/>
          </p:nvSpPr>
          <p:spPr>
            <a:xfrm>
              <a:off x="12308644" y="8936962"/>
              <a:ext cx="1781608" cy="9130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00" b="1" i="0" u="none" strike="noStrike" kern="0" cap="none" spc="0" normalizeH="0" baseline="0" noProof="0" dirty="0">
                  <a:ln>
                    <a:noFill/>
                  </a:ln>
                  <a:solidFill>
                    <a:prstClr val="black"/>
                  </a:solidFill>
                  <a:effectLst/>
                  <a:uLnTx/>
                  <a:uFillTx/>
                </a:rPr>
                <a:t>Up</a:t>
              </a:r>
            </a:p>
          </p:txBody>
        </p:sp>
      </p:grpSp>
    </p:spTree>
    <p:extLst>
      <p:ext uri="{BB962C8B-B14F-4D97-AF65-F5344CB8AC3E}">
        <p14:creationId xmlns:p14="http://schemas.microsoft.com/office/powerpoint/2010/main" val="36803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43</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43</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Kết luận</a:t>
            </a:r>
            <a:endParaRPr>
              <a:solidFill>
                <a:schemeClr val="tx1">
                  <a:lumMod val="75000"/>
                </a:schemeClr>
              </a:solidFill>
            </a:endParaRPr>
          </a:p>
        </p:txBody>
      </p:sp>
      <p:grpSp>
        <p:nvGrpSpPr>
          <p:cNvPr id="12" name="Group 89">
            <a:extLst>
              <a:ext uri="{FF2B5EF4-FFF2-40B4-BE49-F238E27FC236}">
                <a16:creationId xmlns:a16="http://schemas.microsoft.com/office/drawing/2014/main" id="{C5525594-3D78-46BE-A22F-33B4B10E1D6A}"/>
              </a:ext>
            </a:extLst>
          </p:cNvPr>
          <p:cNvGrpSpPr/>
          <p:nvPr/>
        </p:nvGrpSpPr>
        <p:grpSpPr>
          <a:xfrm>
            <a:off x="2163065" y="7966052"/>
            <a:ext cx="6652461" cy="828086"/>
            <a:chOff x="0" y="0"/>
            <a:chExt cx="6652461" cy="828086"/>
          </a:xfrm>
        </p:grpSpPr>
        <p:sp>
          <p:nvSpPr>
            <p:cNvPr id="14" name="Shape 86">
              <a:extLst>
                <a:ext uri="{FF2B5EF4-FFF2-40B4-BE49-F238E27FC236}">
                  <a16:creationId xmlns:a16="http://schemas.microsoft.com/office/drawing/2014/main" id="{A8485D68-0F3E-4F64-BA76-8248BA02A325}"/>
                </a:ext>
              </a:extLst>
            </p:cNvPr>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1</a:t>
              </a:r>
              <a:endParaRPr sz="5200" b="1">
                <a:solidFill>
                  <a:schemeClr val="tx2">
                    <a:lumMod val="75000"/>
                  </a:schemeClr>
                </a:solidFill>
              </a:endParaRPr>
            </a:p>
          </p:txBody>
        </p:sp>
        <p:sp>
          <p:nvSpPr>
            <p:cNvPr id="16" name="Shape 88">
              <a:extLst>
                <a:ext uri="{FF2B5EF4-FFF2-40B4-BE49-F238E27FC236}">
                  <a16:creationId xmlns:a16="http://schemas.microsoft.com/office/drawing/2014/main" id="{A7BCF84C-0810-499D-A686-ABFC2115D170}"/>
                </a:ext>
              </a:extLst>
            </p:cNvPr>
            <p:cNvSpPr/>
            <p:nvPr/>
          </p:nvSpPr>
          <p:spPr>
            <a:xfrm>
              <a:off x="1141914" y="28925"/>
              <a:ext cx="5510547" cy="7331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Kết quả đ</a:t>
              </a:r>
              <a:r>
                <a:rPr lang="vi-VN" sz="5200">
                  <a:solidFill>
                    <a:schemeClr val="tx1">
                      <a:lumMod val="75000"/>
                    </a:schemeClr>
                  </a:solidFill>
                </a:rPr>
                <a:t>ư</a:t>
              </a:r>
              <a:r>
                <a:rPr lang="en-US" sz="5200">
                  <a:solidFill>
                    <a:schemeClr val="tx1">
                      <a:lumMod val="75000"/>
                    </a:schemeClr>
                  </a:solidFill>
                </a:rPr>
                <a:t>ợc đ</a:t>
              </a:r>
              <a:r>
                <a:rPr lang="vi-VN" sz="5200">
                  <a:solidFill>
                    <a:schemeClr val="tx1">
                      <a:lumMod val="75000"/>
                    </a:schemeClr>
                  </a:solidFill>
                </a:rPr>
                <a:t>ư</a:t>
              </a:r>
              <a:r>
                <a:rPr lang="en-US" sz="5200">
                  <a:solidFill>
                    <a:schemeClr val="tx1">
                      <a:lumMod val="75000"/>
                    </a:schemeClr>
                  </a:solidFill>
                </a:rPr>
                <a:t>ợc</a:t>
              </a:r>
              <a:endParaRPr sz="5200">
                <a:solidFill>
                  <a:schemeClr val="tx1">
                    <a:lumMod val="75000"/>
                  </a:schemeClr>
                </a:solidFill>
              </a:endParaRPr>
            </a:p>
          </p:txBody>
        </p:sp>
      </p:grpSp>
      <p:grpSp>
        <p:nvGrpSpPr>
          <p:cNvPr id="2" name="Group 1">
            <a:extLst>
              <a:ext uri="{FF2B5EF4-FFF2-40B4-BE49-F238E27FC236}">
                <a16:creationId xmlns:a16="http://schemas.microsoft.com/office/drawing/2014/main" id="{3954771A-FD9A-4BEA-88E3-1CAAE3CAAAD3}"/>
              </a:ext>
            </a:extLst>
          </p:cNvPr>
          <p:cNvGrpSpPr/>
          <p:nvPr/>
        </p:nvGrpSpPr>
        <p:grpSpPr>
          <a:xfrm>
            <a:off x="2163066" y="9346575"/>
            <a:ext cx="6058581" cy="828086"/>
            <a:chOff x="1021151" y="9437850"/>
            <a:chExt cx="6058581" cy="828086"/>
          </a:xfrm>
        </p:grpSpPr>
        <p:sp>
          <p:nvSpPr>
            <p:cNvPr id="18" name="Shape 91">
              <a:extLst>
                <a:ext uri="{FF2B5EF4-FFF2-40B4-BE49-F238E27FC236}">
                  <a16:creationId xmlns:a16="http://schemas.microsoft.com/office/drawing/2014/main" id="{2AE15DF5-9516-4892-9A91-3D0E6955D4E4}"/>
                </a:ext>
              </a:extLst>
            </p:cNvPr>
            <p:cNvSpPr/>
            <p:nvPr/>
          </p:nvSpPr>
          <p:spPr>
            <a:xfrm>
              <a:off x="1021151" y="9437850"/>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r>
                <a:rPr lang="en-US" sz="5200" b="1">
                  <a:solidFill>
                    <a:schemeClr val="tx2">
                      <a:lumMod val="75000"/>
                    </a:schemeClr>
                  </a:solidFill>
                </a:rPr>
                <a:t>2</a:t>
              </a:r>
              <a:endParaRPr sz="5200" b="1">
                <a:solidFill>
                  <a:schemeClr val="tx2">
                    <a:lumMod val="75000"/>
                  </a:schemeClr>
                </a:solidFill>
              </a:endParaRPr>
            </a:p>
          </p:txBody>
        </p:sp>
        <p:sp>
          <p:nvSpPr>
            <p:cNvPr id="19" name="Shape 92">
              <a:extLst>
                <a:ext uri="{FF2B5EF4-FFF2-40B4-BE49-F238E27FC236}">
                  <a16:creationId xmlns:a16="http://schemas.microsoft.com/office/drawing/2014/main" id="{52F6C520-0F5E-439B-897A-1D69D2837810}"/>
                </a:ext>
              </a:extLst>
            </p:cNvPr>
            <p:cNvSpPr/>
            <p:nvPr/>
          </p:nvSpPr>
          <p:spPr>
            <a:xfrm>
              <a:off x="2163065" y="9466775"/>
              <a:ext cx="4916667" cy="733149"/>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sz="5200">
                  <a:solidFill>
                    <a:schemeClr val="tx1">
                      <a:lumMod val="75000"/>
                    </a:schemeClr>
                  </a:solidFill>
                </a:rPr>
                <a:t>H</a:t>
              </a:r>
              <a:r>
                <a:rPr lang="vi-VN" sz="5200">
                  <a:solidFill>
                    <a:schemeClr val="tx1">
                      <a:lumMod val="75000"/>
                    </a:schemeClr>
                  </a:solidFill>
                </a:rPr>
                <a:t>ư</a:t>
              </a:r>
              <a:r>
                <a:rPr lang="en-US" sz="5200">
                  <a:solidFill>
                    <a:schemeClr val="tx1">
                      <a:lumMod val="75000"/>
                    </a:schemeClr>
                  </a:solidFill>
                </a:rPr>
                <a:t>ớng phát triển</a:t>
              </a:r>
              <a:endParaRPr sz="5200">
                <a:solidFill>
                  <a:schemeClr val="tx1">
                    <a:lumMod val="75000"/>
                  </a:schemeClr>
                </a:solidFill>
              </a:endParaRPr>
            </a:p>
          </p:txBody>
        </p:sp>
      </p:gr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hape 83">
            <a:extLst>
              <a:ext uri="{FF2B5EF4-FFF2-40B4-BE49-F238E27FC236}">
                <a16:creationId xmlns:a16="http://schemas.microsoft.com/office/drawing/2014/main" id="{A8C6CA04-70D5-4BE4-8992-215743BDF1A3}"/>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V</a:t>
            </a:r>
            <a:endParaRPr sz="4200">
              <a:solidFill>
                <a:schemeClr val="tx1">
                  <a:lumMod val="75000"/>
                </a:schemeClr>
              </a:solidFill>
            </a:endParaRPr>
          </a:p>
        </p:txBody>
      </p:sp>
    </p:spTree>
    <p:extLst>
      <p:ext uri="{BB962C8B-B14F-4D97-AF65-F5344CB8AC3E}">
        <p14:creationId xmlns:p14="http://schemas.microsoft.com/office/powerpoint/2010/main" val="42860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88357" y="792331"/>
            <a:ext cx="6911379" cy="1044513"/>
            <a:chOff x="5688357" y="792331"/>
            <a:chExt cx="6911379"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88357" y="792331"/>
              <a:ext cx="6911379"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Kết quả đạt đ</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ợc</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44</a:t>
            </a:fld>
            <a:endParaRPr lang="en-US" sz="2800"/>
          </a:p>
        </p:txBody>
      </p:sp>
      <p:grpSp>
        <p:nvGrpSpPr>
          <p:cNvPr id="149" name="Group 148">
            <a:extLst>
              <a:ext uri="{FF2B5EF4-FFF2-40B4-BE49-F238E27FC236}">
                <a16:creationId xmlns:a16="http://schemas.microsoft.com/office/drawing/2014/main" id="{E61DBFA4-D51F-46AC-8127-E94F7B41B6D6}"/>
              </a:ext>
            </a:extLst>
          </p:cNvPr>
          <p:cNvGrpSpPr/>
          <p:nvPr/>
        </p:nvGrpSpPr>
        <p:grpSpPr>
          <a:xfrm>
            <a:off x="14858406" y="7062490"/>
            <a:ext cx="2744386" cy="3949064"/>
            <a:chOff x="1890031" y="2213509"/>
            <a:chExt cx="2744386" cy="3949064"/>
          </a:xfrm>
        </p:grpSpPr>
        <p:grpSp>
          <p:nvGrpSpPr>
            <p:cNvPr id="150" name="Group 149">
              <a:extLst>
                <a:ext uri="{FF2B5EF4-FFF2-40B4-BE49-F238E27FC236}">
                  <a16:creationId xmlns:a16="http://schemas.microsoft.com/office/drawing/2014/main" id="{8BD6B04D-4B68-494B-B235-C847E4A5E38E}"/>
                </a:ext>
              </a:extLst>
            </p:cNvPr>
            <p:cNvGrpSpPr/>
            <p:nvPr/>
          </p:nvGrpSpPr>
          <p:grpSpPr>
            <a:xfrm>
              <a:off x="1890031" y="2213509"/>
              <a:ext cx="2744386" cy="3949064"/>
              <a:chOff x="9172576" y="1926431"/>
              <a:chExt cx="2444750" cy="3517900"/>
            </a:xfrm>
            <a:solidFill>
              <a:sysClr val="windowText" lastClr="000000">
                <a:lumMod val="75000"/>
                <a:lumOff val="25000"/>
              </a:sysClr>
            </a:solidFill>
          </p:grpSpPr>
          <p:sp>
            <p:nvSpPr>
              <p:cNvPr id="175" name="Freeform 47">
                <a:extLst>
                  <a:ext uri="{FF2B5EF4-FFF2-40B4-BE49-F238E27FC236}">
                    <a16:creationId xmlns:a16="http://schemas.microsoft.com/office/drawing/2014/main" id="{40AAA8FD-1D8F-4B4A-A990-6192B9F70DE4}"/>
                  </a:ext>
                </a:extLst>
              </p:cNvPr>
              <p:cNvSpPr>
                <a:spLocks/>
              </p:cNvSpPr>
              <p:nvPr/>
            </p:nvSpPr>
            <p:spPr bwMode="auto">
              <a:xfrm>
                <a:off x="9402763" y="2131218"/>
                <a:ext cx="2022475" cy="3232150"/>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6" name="Freeform 48">
                <a:extLst>
                  <a:ext uri="{FF2B5EF4-FFF2-40B4-BE49-F238E27FC236}">
                    <a16:creationId xmlns:a16="http://schemas.microsoft.com/office/drawing/2014/main" id="{5AC18F21-D979-4BBA-9C3C-4F509CF0BD8A}"/>
                  </a:ext>
                </a:extLst>
              </p:cNvPr>
              <p:cNvSpPr>
                <a:spLocks/>
              </p:cNvSpPr>
              <p:nvPr/>
            </p:nvSpPr>
            <p:spPr bwMode="auto">
              <a:xfrm>
                <a:off x="9852026" y="2866231"/>
                <a:ext cx="368300" cy="230188"/>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7" name="Freeform 49">
                <a:extLst>
                  <a:ext uri="{FF2B5EF4-FFF2-40B4-BE49-F238E27FC236}">
                    <a16:creationId xmlns:a16="http://schemas.microsoft.com/office/drawing/2014/main" id="{C13D3701-6B35-4D7E-9189-E93CF39133A9}"/>
                  </a:ext>
                </a:extLst>
              </p:cNvPr>
              <p:cNvSpPr>
                <a:spLocks/>
              </p:cNvSpPr>
              <p:nvPr/>
            </p:nvSpPr>
            <p:spPr bwMode="auto">
              <a:xfrm>
                <a:off x="9853613" y="2866231"/>
                <a:ext cx="360363" cy="211138"/>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8" name="Freeform 50">
                <a:extLst>
                  <a:ext uri="{FF2B5EF4-FFF2-40B4-BE49-F238E27FC236}">
                    <a16:creationId xmlns:a16="http://schemas.microsoft.com/office/drawing/2014/main" id="{3CF77321-824D-4980-8463-898627E43C9A}"/>
                  </a:ext>
                </a:extLst>
              </p:cNvPr>
              <p:cNvSpPr>
                <a:spLocks/>
              </p:cNvSpPr>
              <p:nvPr/>
            </p:nvSpPr>
            <p:spPr bwMode="auto">
              <a:xfrm>
                <a:off x="9647238" y="2634456"/>
                <a:ext cx="325438" cy="195263"/>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9" name="Freeform 51">
                <a:extLst>
                  <a:ext uri="{FF2B5EF4-FFF2-40B4-BE49-F238E27FC236}">
                    <a16:creationId xmlns:a16="http://schemas.microsoft.com/office/drawing/2014/main" id="{3E0BF10F-210E-4D5A-B40D-4EA91875E47C}"/>
                  </a:ext>
                </a:extLst>
              </p:cNvPr>
              <p:cNvSpPr>
                <a:spLocks/>
              </p:cNvSpPr>
              <p:nvPr/>
            </p:nvSpPr>
            <p:spPr bwMode="auto">
              <a:xfrm>
                <a:off x="9648826" y="2634456"/>
                <a:ext cx="322263" cy="122238"/>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0" name="Freeform 52">
                <a:extLst>
                  <a:ext uri="{FF2B5EF4-FFF2-40B4-BE49-F238E27FC236}">
                    <a16:creationId xmlns:a16="http://schemas.microsoft.com/office/drawing/2014/main" id="{20081E06-F600-4548-B610-B98900B67C9E}"/>
                  </a:ext>
                </a:extLst>
              </p:cNvPr>
              <p:cNvSpPr>
                <a:spLocks/>
              </p:cNvSpPr>
              <p:nvPr/>
            </p:nvSpPr>
            <p:spPr bwMode="auto">
              <a:xfrm>
                <a:off x="9231313" y="3893343"/>
                <a:ext cx="369888" cy="228600"/>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1" name="Freeform 53">
                <a:extLst>
                  <a:ext uri="{FF2B5EF4-FFF2-40B4-BE49-F238E27FC236}">
                    <a16:creationId xmlns:a16="http://schemas.microsoft.com/office/drawing/2014/main" id="{368D3952-578E-4767-AB79-DD960074C981}"/>
                  </a:ext>
                </a:extLst>
              </p:cNvPr>
              <p:cNvSpPr>
                <a:spLocks/>
              </p:cNvSpPr>
              <p:nvPr/>
            </p:nvSpPr>
            <p:spPr bwMode="auto">
              <a:xfrm>
                <a:off x="9232901" y="3893343"/>
                <a:ext cx="360363" cy="209550"/>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2" name="Freeform 54">
                <a:extLst>
                  <a:ext uri="{FF2B5EF4-FFF2-40B4-BE49-F238E27FC236}">
                    <a16:creationId xmlns:a16="http://schemas.microsoft.com/office/drawing/2014/main" id="{E1CC4584-B841-4269-B41E-649592D891A1}"/>
                  </a:ext>
                </a:extLst>
              </p:cNvPr>
              <p:cNvSpPr>
                <a:spLocks/>
              </p:cNvSpPr>
              <p:nvPr/>
            </p:nvSpPr>
            <p:spPr bwMode="auto">
              <a:xfrm>
                <a:off x="9415463" y="3440906"/>
                <a:ext cx="201613" cy="328613"/>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3" name="Freeform 55">
                <a:extLst>
                  <a:ext uri="{FF2B5EF4-FFF2-40B4-BE49-F238E27FC236}">
                    <a16:creationId xmlns:a16="http://schemas.microsoft.com/office/drawing/2014/main" id="{7B9C2B1A-5A98-4554-99B1-21674EDA0567}"/>
                  </a:ext>
                </a:extLst>
              </p:cNvPr>
              <p:cNvSpPr>
                <a:spLocks/>
              </p:cNvSpPr>
              <p:nvPr/>
            </p:nvSpPr>
            <p:spPr bwMode="auto">
              <a:xfrm>
                <a:off x="9437688" y="3442493"/>
                <a:ext cx="177800" cy="322263"/>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4" name="Freeform 56">
                <a:extLst>
                  <a:ext uri="{FF2B5EF4-FFF2-40B4-BE49-F238E27FC236}">
                    <a16:creationId xmlns:a16="http://schemas.microsoft.com/office/drawing/2014/main" id="{A7D4C791-5A67-499C-880C-12CDC17F6EFB}"/>
                  </a:ext>
                </a:extLst>
              </p:cNvPr>
              <p:cNvSpPr>
                <a:spLocks/>
              </p:cNvSpPr>
              <p:nvPr/>
            </p:nvSpPr>
            <p:spPr bwMode="auto">
              <a:xfrm>
                <a:off x="11042651" y="2797968"/>
                <a:ext cx="190500" cy="250825"/>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5" name="Freeform 57">
                <a:extLst>
                  <a:ext uri="{FF2B5EF4-FFF2-40B4-BE49-F238E27FC236}">
                    <a16:creationId xmlns:a16="http://schemas.microsoft.com/office/drawing/2014/main" id="{A567D929-E136-4DB9-9302-30B789106EBD}"/>
                  </a:ext>
                </a:extLst>
              </p:cNvPr>
              <p:cNvSpPr>
                <a:spLocks/>
              </p:cNvSpPr>
              <p:nvPr/>
            </p:nvSpPr>
            <p:spPr bwMode="auto">
              <a:xfrm>
                <a:off x="11080751" y="2801143"/>
                <a:ext cx="152400" cy="247650"/>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6" name="Freeform 58">
                <a:extLst>
                  <a:ext uri="{FF2B5EF4-FFF2-40B4-BE49-F238E27FC236}">
                    <a16:creationId xmlns:a16="http://schemas.microsoft.com/office/drawing/2014/main" id="{6C27B4CE-0674-460B-8536-758D834D513B}"/>
                  </a:ext>
                </a:extLst>
              </p:cNvPr>
              <p:cNvSpPr>
                <a:spLocks/>
              </p:cNvSpPr>
              <p:nvPr/>
            </p:nvSpPr>
            <p:spPr bwMode="auto">
              <a:xfrm>
                <a:off x="9710738" y="4104481"/>
                <a:ext cx="352425" cy="39528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7" name="Freeform 59">
                <a:extLst>
                  <a:ext uri="{FF2B5EF4-FFF2-40B4-BE49-F238E27FC236}">
                    <a16:creationId xmlns:a16="http://schemas.microsoft.com/office/drawing/2014/main" id="{4D66F5A5-DDD4-4C22-BEA0-C83917335A59}"/>
                  </a:ext>
                </a:extLst>
              </p:cNvPr>
              <p:cNvSpPr>
                <a:spLocks/>
              </p:cNvSpPr>
              <p:nvPr/>
            </p:nvSpPr>
            <p:spPr bwMode="auto">
              <a:xfrm>
                <a:off x="9710738" y="4104481"/>
                <a:ext cx="303213" cy="388938"/>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8" name="Freeform 60">
                <a:extLst>
                  <a:ext uri="{FF2B5EF4-FFF2-40B4-BE49-F238E27FC236}">
                    <a16:creationId xmlns:a16="http://schemas.microsoft.com/office/drawing/2014/main" id="{CD465279-78B6-420D-A2C2-D14DC2761517}"/>
                  </a:ext>
                </a:extLst>
              </p:cNvPr>
              <p:cNvSpPr>
                <a:spLocks/>
              </p:cNvSpPr>
              <p:nvPr/>
            </p:nvSpPr>
            <p:spPr bwMode="auto">
              <a:xfrm>
                <a:off x="9726613" y="3399631"/>
                <a:ext cx="273050" cy="493713"/>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9" name="Freeform 61">
                <a:extLst>
                  <a:ext uri="{FF2B5EF4-FFF2-40B4-BE49-F238E27FC236}">
                    <a16:creationId xmlns:a16="http://schemas.microsoft.com/office/drawing/2014/main" id="{9483727C-97CA-4996-BE81-292044787CCF}"/>
                  </a:ext>
                </a:extLst>
              </p:cNvPr>
              <p:cNvSpPr>
                <a:spLocks/>
              </p:cNvSpPr>
              <p:nvPr/>
            </p:nvSpPr>
            <p:spPr bwMode="auto">
              <a:xfrm>
                <a:off x="9826626" y="3404393"/>
                <a:ext cx="174625" cy="484188"/>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0" name="Freeform 62">
                <a:extLst>
                  <a:ext uri="{FF2B5EF4-FFF2-40B4-BE49-F238E27FC236}">
                    <a16:creationId xmlns:a16="http://schemas.microsoft.com/office/drawing/2014/main" id="{791F4995-5430-4585-B83A-41687B10AFF7}"/>
                  </a:ext>
                </a:extLst>
              </p:cNvPr>
              <p:cNvSpPr>
                <a:spLocks/>
              </p:cNvSpPr>
              <p:nvPr/>
            </p:nvSpPr>
            <p:spPr bwMode="auto">
              <a:xfrm>
                <a:off x="10013951" y="2416968"/>
                <a:ext cx="223838" cy="371475"/>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1" name="Freeform 63">
                <a:extLst>
                  <a:ext uri="{FF2B5EF4-FFF2-40B4-BE49-F238E27FC236}">
                    <a16:creationId xmlns:a16="http://schemas.microsoft.com/office/drawing/2014/main" id="{E0AC0358-FE6F-4A14-A6C8-F048068AB5FC}"/>
                  </a:ext>
                </a:extLst>
              </p:cNvPr>
              <p:cNvSpPr>
                <a:spLocks/>
              </p:cNvSpPr>
              <p:nvPr/>
            </p:nvSpPr>
            <p:spPr bwMode="auto">
              <a:xfrm>
                <a:off x="10044113" y="2418556"/>
                <a:ext cx="193675" cy="365125"/>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2" name="Freeform 64">
                <a:extLst>
                  <a:ext uri="{FF2B5EF4-FFF2-40B4-BE49-F238E27FC236}">
                    <a16:creationId xmlns:a16="http://schemas.microsoft.com/office/drawing/2014/main" id="{C8DC296C-1B2F-4766-8E3B-43033254CE99}"/>
                  </a:ext>
                </a:extLst>
              </p:cNvPr>
              <p:cNvSpPr>
                <a:spLocks/>
              </p:cNvSpPr>
              <p:nvPr/>
            </p:nvSpPr>
            <p:spPr bwMode="auto">
              <a:xfrm>
                <a:off x="11322051" y="3825081"/>
                <a:ext cx="160338" cy="231775"/>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3" name="Freeform 65">
                <a:extLst>
                  <a:ext uri="{FF2B5EF4-FFF2-40B4-BE49-F238E27FC236}">
                    <a16:creationId xmlns:a16="http://schemas.microsoft.com/office/drawing/2014/main" id="{3A01F449-B894-40E5-85E3-37014F2C6A68}"/>
                  </a:ext>
                </a:extLst>
              </p:cNvPr>
              <p:cNvSpPr>
                <a:spLocks/>
              </p:cNvSpPr>
              <p:nvPr/>
            </p:nvSpPr>
            <p:spPr bwMode="auto">
              <a:xfrm>
                <a:off x="11366501" y="3828256"/>
                <a:ext cx="117475" cy="227013"/>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4" name="Freeform 66">
                <a:extLst>
                  <a:ext uri="{FF2B5EF4-FFF2-40B4-BE49-F238E27FC236}">
                    <a16:creationId xmlns:a16="http://schemas.microsoft.com/office/drawing/2014/main" id="{2935AED4-7150-4FEB-90D6-04ED003CF46C}"/>
                  </a:ext>
                </a:extLst>
              </p:cNvPr>
              <p:cNvSpPr>
                <a:spLocks/>
              </p:cNvSpPr>
              <p:nvPr/>
            </p:nvSpPr>
            <p:spPr bwMode="auto">
              <a:xfrm>
                <a:off x="10398126" y="1926431"/>
                <a:ext cx="200025" cy="312738"/>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5" name="Freeform 67">
                <a:extLst>
                  <a:ext uri="{FF2B5EF4-FFF2-40B4-BE49-F238E27FC236}">
                    <a16:creationId xmlns:a16="http://schemas.microsoft.com/office/drawing/2014/main" id="{38740629-B657-4A41-A3B7-0161BF086E75}"/>
                  </a:ext>
                </a:extLst>
              </p:cNvPr>
              <p:cNvSpPr>
                <a:spLocks/>
              </p:cNvSpPr>
              <p:nvPr/>
            </p:nvSpPr>
            <p:spPr bwMode="auto">
              <a:xfrm>
                <a:off x="10475913" y="1931193"/>
                <a:ext cx="123825" cy="304800"/>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6" name="Freeform 68">
                <a:extLst>
                  <a:ext uri="{FF2B5EF4-FFF2-40B4-BE49-F238E27FC236}">
                    <a16:creationId xmlns:a16="http://schemas.microsoft.com/office/drawing/2014/main" id="{693DA200-9C79-4A9D-BA57-16A766080BE4}"/>
                  </a:ext>
                </a:extLst>
              </p:cNvPr>
              <p:cNvSpPr>
                <a:spLocks/>
              </p:cNvSpPr>
              <p:nvPr/>
            </p:nvSpPr>
            <p:spPr bwMode="auto">
              <a:xfrm>
                <a:off x="9172576" y="3699668"/>
                <a:ext cx="211138" cy="130175"/>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7" name="Freeform 69">
                <a:extLst>
                  <a:ext uri="{FF2B5EF4-FFF2-40B4-BE49-F238E27FC236}">
                    <a16:creationId xmlns:a16="http://schemas.microsoft.com/office/drawing/2014/main" id="{CF38635C-E79E-4A9F-870B-1EC28A269DAA}"/>
                  </a:ext>
                </a:extLst>
              </p:cNvPr>
              <p:cNvSpPr>
                <a:spLocks/>
              </p:cNvSpPr>
              <p:nvPr/>
            </p:nvSpPr>
            <p:spPr bwMode="auto">
              <a:xfrm>
                <a:off x="9174163" y="3698081"/>
                <a:ext cx="206375" cy="65088"/>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8" name="Freeform 70">
                <a:extLst>
                  <a:ext uri="{FF2B5EF4-FFF2-40B4-BE49-F238E27FC236}">
                    <a16:creationId xmlns:a16="http://schemas.microsoft.com/office/drawing/2014/main" id="{5E93C990-30AA-4FA0-8679-C11810F81A53}"/>
                  </a:ext>
                </a:extLst>
              </p:cNvPr>
              <p:cNvSpPr>
                <a:spLocks/>
              </p:cNvSpPr>
              <p:nvPr/>
            </p:nvSpPr>
            <p:spPr bwMode="auto">
              <a:xfrm>
                <a:off x="11207751" y="3029743"/>
                <a:ext cx="203200" cy="131763"/>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99" name="Freeform 71">
                <a:extLst>
                  <a:ext uri="{FF2B5EF4-FFF2-40B4-BE49-F238E27FC236}">
                    <a16:creationId xmlns:a16="http://schemas.microsoft.com/office/drawing/2014/main" id="{6A7AEEC5-F1C6-40AA-B158-A9576E96F4FE}"/>
                  </a:ext>
                </a:extLst>
              </p:cNvPr>
              <p:cNvSpPr>
                <a:spLocks/>
              </p:cNvSpPr>
              <p:nvPr/>
            </p:nvSpPr>
            <p:spPr bwMode="auto">
              <a:xfrm>
                <a:off x="11207751" y="3080543"/>
                <a:ext cx="201613" cy="80963"/>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0" name="Freeform 72">
                <a:extLst>
                  <a:ext uri="{FF2B5EF4-FFF2-40B4-BE49-F238E27FC236}">
                    <a16:creationId xmlns:a16="http://schemas.microsoft.com/office/drawing/2014/main" id="{23288019-AA25-48A7-B88C-AF6D5E8C074F}"/>
                  </a:ext>
                </a:extLst>
              </p:cNvPr>
              <p:cNvSpPr>
                <a:spLocks/>
              </p:cNvSpPr>
              <p:nvPr/>
            </p:nvSpPr>
            <p:spPr bwMode="auto">
              <a:xfrm>
                <a:off x="10488613" y="2307431"/>
                <a:ext cx="330200" cy="319088"/>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1" name="Freeform 73">
                <a:extLst>
                  <a:ext uri="{FF2B5EF4-FFF2-40B4-BE49-F238E27FC236}">
                    <a16:creationId xmlns:a16="http://schemas.microsoft.com/office/drawing/2014/main" id="{C2085A3B-4854-4C34-A299-DF1B4C4A18B4}"/>
                  </a:ext>
                </a:extLst>
              </p:cNvPr>
              <p:cNvSpPr>
                <a:spLocks/>
              </p:cNvSpPr>
              <p:nvPr/>
            </p:nvSpPr>
            <p:spPr bwMode="auto">
              <a:xfrm>
                <a:off x="10512426" y="2313781"/>
                <a:ext cx="304800" cy="317500"/>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2" name="Freeform 74">
                <a:extLst>
                  <a:ext uri="{FF2B5EF4-FFF2-40B4-BE49-F238E27FC236}">
                    <a16:creationId xmlns:a16="http://schemas.microsoft.com/office/drawing/2014/main" id="{2A2A57B7-556A-4E4A-A08C-31D9B01AADC7}"/>
                  </a:ext>
                </a:extLst>
              </p:cNvPr>
              <p:cNvSpPr>
                <a:spLocks/>
              </p:cNvSpPr>
              <p:nvPr/>
            </p:nvSpPr>
            <p:spPr bwMode="auto">
              <a:xfrm>
                <a:off x="10983913" y="3779043"/>
                <a:ext cx="225425" cy="43815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3" name="Freeform 75">
                <a:extLst>
                  <a:ext uri="{FF2B5EF4-FFF2-40B4-BE49-F238E27FC236}">
                    <a16:creationId xmlns:a16="http://schemas.microsoft.com/office/drawing/2014/main" id="{83809509-5A54-4D0D-8A15-FB264DC79671}"/>
                  </a:ext>
                </a:extLst>
              </p:cNvPr>
              <p:cNvSpPr>
                <a:spLocks/>
              </p:cNvSpPr>
              <p:nvPr/>
            </p:nvSpPr>
            <p:spPr bwMode="auto">
              <a:xfrm>
                <a:off x="11082338" y="3782218"/>
                <a:ext cx="127000" cy="433388"/>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4" name="Freeform 76">
                <a:extLst>
                  <a:ext uri="{FF2B5EF4-FFF2-40B4-BE49-F238E27FC236}">
                    <a16:creationId xmlns:a16="http://schemas.microsoft.com/office/drawing/2014/main" id="{0684A55D-FF0F-4E14-8D7D-7912B761ABDD}"/>
                  </a:ext>
                </a:extLst>
              </p:cNvPr>
              <p:cNvSpPr>
                <a:spLocks/>
              </p:cNvSpPr>
              <p:nvPr/>
            </p:nvSpPr>
            <p:spPr bwMode="auto">
              <a:xfrm>
                <a:off x="10709276" y="2828131"/>
                <a:ext cx="233363" cy="306388"/>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5" name="Freeform 77">
                <a:extLst>
                  <a:ext uri="{FF2B5EF4-FFF2-40B4-BE49-F238E27FC236}">
                    <a16:creationId xmlns:a16="http://schemas.microsoft.com/office/drawing/2014/main" id="{83D37FD2-3F67-4411-B46B-CCA14E7ED46F}"/>
                  </a:ext>
                </a:extLst>
              </p:cNvPr>
              <p:cNvSpPr>
                <a:spLocks/>
              </p:cNvSpPr>
              <p:nvPr/>
            </p:nvSpPr>
            <p:spPr bwMode="auto">
              <a:xfrm>
                <a:off x="10804526" y="2834481"/>
                <a:ext cx="138113" cy="298450"/>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6" name="Freeform 78">
                <a:extLst>
                  <a:ext uri="{FF2B5EF4-FFF2-40B4-BE49-F238E27FC236}">
                    <a16:creationId xmlns:a16="http://schemas.microsoft.com/office/drawing/2014/main" id="{533A796A-006D-4813-8A75-FED677A607A7}"/>
                  </a:ext>
                </a:extLst>
              </p:cNvPr>
              <p:cNvSpPr>
                <a:spLocks/>
              </p:cNvSpPr>
              <p:nvPr/>
            </p:nvSpPr>
            <p:spPr bwMode="auto">
              <a:xfrm>
                <a:off x="11229976" y="4182268"/>
                <a:ext cx="387350" cy="201613"/>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7" name="Freeform 79">
                <a:extLst>
                  <a:ext uri="{FF2B5EF4-FFF2-40B4-BE49-F238E27FC236}">
                    <a16:creationId xmlns:a16="http://schemas.microsoft.com/office/drawing/2014/main" id="{DB81573A-983E-4780-A366-911792AA7572}"/>
                  </a:ext>
                </a:extLst>
              </p:cNvPr>
              <p:cNvSpPr>
                <a:spLocks/>
              </p:cNvSpPr>
              <p:nvPr/>
            </p:nvSpPr>
            <p:spPr bwMode="auto">
              <a:xfrm>
                <a:off x="11229976" y="4267993"/>
                <a:ext cx="384175" cy="117475"/>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8" name="Freeform 80">
                <a:extLst>
                  <a:ext uri="{FF2B5EF4-FFF2-40B4-BE49-F238E27FC236}">
                    <a16:creationId xmlns:a16="http://schemas.microsoft.com/office/drawing/2014/main" id="{2247D21C-4744-44DF-91CA-0CC83BD52228}"/>
                  </a:ext>
                </a:extLst>
              </p:cNvPr>
              <p:cNvSpPr>
                <a:spLocks/>
              </p:cNvSpPr>
              <p:nvPr/>
            </p:nvSpPr>
            <p:spPr bwMode="auto">
              <a:xfrm>
                <a:off x="10979151" y="3118643"/>
                <a:ext cx="334963" cy="246063"/>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09" name="Freeform 81">
                <a:extLst>
                  <a:ext uri="{FF2B5EF4-FFF2-40B4-BE49-F238E27FC236}">
                    <a16:creationId xmlns:a16="http://schemas.microsoft.com/office/drawing/2014/main" id="{838A15F1-A6E7-4A60-BB85-8A0EB352593A}"/>
                  </a:ext>
                </a:extLst>
              </p:cNvPr>
              <p:cNvSpPr>
                <a:spLocks/>
              </p:cNvSpPr>
              <p:nvPr/>
            </p:nvSpPr>
            <p:spPr bwMode="auto">
              <a:xfrm>
                <a:off x="10979151" y="3156743"/>
                <a:ext cx="328613" cy="207963"/>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0" name="Freeform 82">
                <a:extLst>
                  <a:ext uri="{FF2B5EF4-FFF2-40B4-BE49-F238E27FC236}">
                    <a16:creationId xmlns:a16="http://schemas.microsoft.com/office/drawing/2014/main" id="{51CA321F-3507-4BCD-B870-13009526F087}"/>
                  </a:ext>
                </a:extLst>
              </p:cNvPr>
              <p:cNvSpPr>
                <a:spLocks/>
              </p:cNvSpPr>
              <p:nvPr/>
            </p:nvSpPr>
            <p:spPr bwMode="auto">
              <a:xfrm>
                <a:off x="10877551" y="4369593"/>
                <a:ext cx="444500" cy="304800"/>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1" name="Freeform 83">
                <a:extLst>
                  <a:ext uri="{FF2B5EF4-FFF2-40B4-BE49-F238E27FC236}">
                    <a16:creationId xmlns:a16="http://schemas.microsoft.com/office/drawing/2014/main" id="{E9B1216F-8243-4186-A020-3FEE6DE4531C}"/>
                  </a:ext>
                </a:extLst>
              </p:cNvPr>
              <p:cNvSpPr>
                <a:spLocks/>
              </p:cNvSpPr>
              <p:nvPr/>
            </p:nvSpPr>
            <p:spPr bwMode="auto">
              <a:xfrm>
                <a:off x="10875963" y="4429918"/>
                <a:ext cx="441325" cy="244475"/>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2" name="Freeform 84">
                <a:extLst>
                  <a:ext uri="{FF2B5EF4-FFF2-40B4-BE49-F238E27FC236}">
                    <a16:creationId xmlns:a16="http://schemas.microsoft.com/office/drawing/2014/main" id="{4912CFB2-C23B-4217-A1C9-A5EAEFD5EB38}"/>
                  </a:ext>
                </a:extLst>
              </p:cNvPr>
              <p:cNvSpPr>
                <a:spLocks/>
              </p:cNvSpPr>
              <p:nvPr/>
            </p:nvSpPr>
            <p:spPr bwMode="auto">
              <a:xfrm>
                <a:off x="10669588" y="3240881"/>
                <a:ext cx="293688" cy="274638"/>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3" name="Freeform 85">
                <a:extLst>
                  <a:ext uri="{FF2B5EF4-FFF2-40B4-BE49-F238E27FC236}">
                    <a16:creationId xmlns:a16="http://schemas.microsoft.com/office/drawing/2014/main" id="{B9E2A23D-A9DC-4BCB-8E87-E7A9A95C6B1C}"/>
                  </a:ext>
                </a:extLst>
              </p:cNvPr>
              <p:cNvSpPr>
                <a:spLocks/>
              </p:cNvSpPr>
              <p:nvPr/>
            </p:nvSpPr>
            <p:spPr bwMode="auto">
              <a:xfrm>
                <a:off x="10682288" y="3304381"/>
                <a:ext cx="276225" cy="212725"/>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4" name="Freeform 86">
                <a:extLst>
                  <a:ext uri="{FF2B5EF4-FFF2-40B4-BE49-F238E27FC236}">
                    <a16:creationId xmlns:a16="http://schemas.microsoft.com/office/drawing/2014/main" id="{ACC4CBAC-9578-49C5-B86F-B86DE63C00A3}"/>
                  </a:ext>
                </a:extLst>
              </p:cNvPr>
              <p:cNvSpPr>
                <a:spLocks/>
              </p:cNvSpPr>
              <p:nvPr/>
            </p:nvSpPr>
            <p:spPr bwMode="auto">
              <a:xfrm>
                <a:off x="10174288" y="2186781"/>
                <a:ext cx="233363" cy="279400"/>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5" name="Freeform 87">
                <a:extLst>
                  <a:ext uri="{FF2B5EF4-FFF2-40B4-BE49-F238E27FC236}">
                    <a16:creationId xmlns:a16="http://schemas.microsoft.com/office/drawing/2014/main" id="{D7AF7838-DD7B-4262-A346-D237A58A70CD}"/>
                  </a:ext>
                </a:extLst>
              </p:cNvPr>
              <p:cNvSpPr>
                <a:spLocks/>
              </p:cNvSpPr>
              <p:nvPr/>
            </p:nvSpPr>
            <p:spPr bwMode="auto">
              <a:xfrm>
                <a:off x="10182226" y="2188368"/>
                <a:ext cx="231775" cy="273050"/>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6" name="Freeform 88">
                <a:extLst>
                  <a:ext uri="{FF2B5EF4-FFF2-40B4-BE49-F238E27FC236}">
                    <a16:creationId xmlns:a16="http://schemas.microsoft.com/office/drawing/2014/main" id="{ABAC1BF2-256F-4946-A57D-D202D741B98D}"/>
                  </a:ext>
                </a:extLst>
              </p:cNvPr>
              <p:cNvSpPr>
                <a:spLocks/>
              </p:cNvSpPr>
              <p:nvPr/>
            </p:nvSpPr>
            <p:spPr bwMode="auto">
              <a:xfrm>
                <a:off x="10206038" y="5285581"/>
                <a:ext cx="317500" cy="158750"/>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7" name="Freeform 89">
                <a:extLst>
                  <a:ext uri="{FF2B5EF4-FFF2-40B4-BE49-F238E27FC236}">
                    <a16:creationId xmlns:a16="http://schemas.microsoft.com/office/drawing/2014/main" id="{7B5FE18A-F8DC-45E4-BDAF-8C7FB6F48FA7}"/>
                  </a:ext>
                </a:extLst>
              </p:cNvPr>
              <p:cNvSpPr>
                <a:spLocks/>
              </p:cNvSpPr>
              <p:nvPr/>
            </p:nvSpPr>
            <p:spPr bwMode="auto">
              <a:xfrm>
                <a:off x="10086976" y="5350668"/>
                <a:ext cx="185738" cy="93663"/>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8" name="Freeform 90">
                <a:extLst>
                  <a:ext uri="{FF2B5EF4-FFF2-40B4-BE49-F238E27FC236}">
                    <a16:creationId xmlns:a16="http://schemas.microsoft.com/office/drawing/2014/main" id="{D689463B-74A3-4973-AFEE-2C850850FBFB}"/>
                  </a:ext>
                </a:extLst>
              </p:cNvPr>
              <p:cNvSpPr>
                <a:spLocks/>
              </p:cNvSpPr>
              <p:nvPr/>
            </p:nvSpPr>
            <p:spPr bwMode="auto">
              <a:xfrm>
                <a:off x="10715626" y="5395118"/>
                <a:ext cx="95250" cy="4921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19" name="Freeform 91">
                <a:extLst>
                  <a:ext uri="{FF2B5EF4-FFF2-40B4-BE49-F238E27FC236}">
                    <a16:creationId xmlns:a16="http://schemas.microsoft.com/office/drawing/2014/main" id="{CA5A7EB7-0367-4364-BD3F-875EDC1C4140}"/>
                  </a:ext>
                </a:extLst>
              </p:cNvPr>
              <p:cNvSpPr>
                <a:spLocks/>
              </p:cNvSpPr>
              <p:nvPr/>
            </p:nvSpPr>
            <p:spPr bwMode="auto">
              <a:xfrm>
                <a:off x="10410826" y="5285581"/>
                <a:ext cx="317500" cy="158750"/>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0" name="Freeform 92">
                <a:extLst>
                  <a:ext uri="{FF2B5EF4-FFF2-40B4-BE49-F238E27FC236}">
                    <a16:creationId xmlns:a16="http://schemas.microsoft.com/office/drawing/2014/main" id="{3D67A08F-EB22-4133-ACBF-48EC8DD03F92}"/>
                  </a:ext>
                </a:extLst>
              </p:cNvPr>
              <p:cNvSpPr>
                <a:spLocks/>
              </p:cNvSpPr>
              <p:nvPr/>
            </p:nvSpPr>
            <p:spPr bwMode="auto">
              <a:xfrm>
                <a:off x="10288588" y="5237956"/>
                <a:ext cx="317500" cy="158750"/>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1" name="Group 150">
              <a:extLst>
                <a:ext uri="{FF2B5EF4-FFF2-40B4-BE49-F238E27FC236}">
                  <a16:creationId xmlns:a16="http://schemas.microsoft.com/office/drawing/2014/main" id="{F836C26A-2D96-41F2-B2DD-32E04329F2B5}"/>
                </a:ext>
              </a:extLst>
            </p:cNvPr>
            <p:cNvGrpSpPr/>
            <p:nvPr/>
          </p:nvGrpSpPr>
          <p:grpSpPr>
            <a:xfrm>
              <a:off x="3603342" y="3564136"/>
              <a:ext cx="320166" cy="279075"/>
              <a:chOff x="5024807" y="2548738"/>
              <a:chExt cx="593725" cy="517525"/>
            </a:xfrm>
          </p:grpSpPr>
          <p:sp>
            <p:nvSpPr>
              <p:cNvPr id="173" name="Freeform 36">
                <a:extLst>
                  <a:ext uri="{FF2B5EF4-FFF2-40B4-BE49-F238E27FC236}">
                    <a16:creationId xmlns:a16="http://schemas.microsoft.com/office/drawing/2014/main" id="{D9513827-080D-4441-996D-F9BF02427FF9}"/>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4" name="Freeform 37">
                <a:extLst>
                  <a:ext uri="{FF2B5EF4-FFF2-40B4-BE49-F238E27FC236}">
                    <a16:creationId xmlns:a16="http://schemas.microsoft.com/office/drawing/2014/main" id="{61BF3A32-CD42-4B75-9F86-352A05A281A0}"/>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2" name="Group 151">
              <a:extLst>
                <a:ext uri="{FF2B5EF4-FFF2-40B4-BE49-F238E27FC236}">
                  <a16:creationId xmlns:a16="http://schemas.microsoft.com/office/drawing/2014/main" id="{B7689494-E84E-49D0-B2F8-B3A1ECA01730}"/>
                </a:ext>
              </a:extLst>
            </p:cNvPr>
            <p:cNvGrpSpPr/>
            <p:nvPr/>
          </p:nvGrpSpPr>
          <p:grpSpPr>
            <a:xfrm>
              <a:off x="2993742" y="3433507"/>
              <a:ext cx="320166" cy="279075"/>
              <a:chOff x="5024807" y="2548738"/>
              <a:chExt cx="593725" cy="517525"/>
            </a:xfrm>
          </p:grpSpPr>
          <p:sp>
            <p:nvSpPr>
              <p:cNvPr id="171" name="Freeform 36">
                <a:extLst>
                  <a:ext uri="{FF2B5EF4-FFF2-40B4-BE49-F238E27FC236}">
                    <a16:creationId xmlns:a16="http://schemas.microsoft.com/office/drawing/2014/main" id="{814466F9-D308-47FE-A20A-3649D68C7D3A}"/>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2" name="Freeform 37">
                <a:extLst>
                  <a:ext uri="{FF2B5EF4-FFF2-40B4-BE49-F238E27FC236}">
                    <a16:creationId xmlns:a16="http://schemas.microsoft.com/office/drawing/2014/main" id="{2AD92361-0C8D-4F94-8806-9ECAF14D6AAE}"/>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3" name="Group 152">
              <a:extLst>
                <a:ext uri="{FF2B5EF4-FFF2-40B4-BE49-F238E27FC236}">
                  <a16:creationId xmlns:a16="http://schemas.microsoft.com/office/drawing/2014/main" id="{04A462E7-0BB9-40EE-AAE9-F0886FE65414}"/>
                </a:ext>
              </a:extLst>
            </p:cNvPr>
            <p:cNvGrpSpPr/>
            <p:nvPr/>
          </p:nvGrpSpPr>
          <p:grpSpPr>
            <a:xfrm>
              <a:off x="3269514" y="3897965"/>
              <a:ext cx="320166" cy="279075"/>
              <a:chOff x="5024807" y="2548738"/>
              <a:chExt cx="593725" cy="517525"/>
            </a:xfrm>
          </p:grpSpPr>
          <p:sp>
            <p:nvSpPr>
              <p:cNvPr id="169" name="Freeform 36">
                <a:extLst>
                  <a:ext uri="{FF2B5EF4-FFF2-40B4-BE49-F238E27FC236}">
                    <a16:creationId xmlns:a16="http://schemas.microsoft.com/office/drawing/2014/main" id="{B50B0621-2123-4807-90D1-7872962A43CD}"/>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0" name="Freeform 37">
                <a:extLst>
                  <a:ext uri="{FF2B5EF4-FFF2-40B4-BE49-F238E27FC236}">
                    <a16:creationId xmlns:a16="http://schemas.microsoft.com/office/drawing/2014/main" id="{D1138CC1-0848-482D-AC35-55039B0D520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4" name="Group 153">
              <a:extLst>
                <a:ext uri="{FF2B5EF4-FFF2-40B4-BE49-F238E27FC236}">
                  <a16:creationId xmlns:a16="http://schemas.microsoft.com/office/drawing/2014/main" id="{931AF79D-B6D4-4141-8EA0-26B9EE62DC8B}"/>
                </a:ext>
              </a:extLst>
            </p:cNvPr>
            <p:cNvGrpSpPr/>
            <p:nvPr/>
          </p:nvGrpSpPr>
          <p:grpSpPr>
            <a:xfrm>
              <a:off x="2601857" y="4478537"/>
              <a:ext cx="320166" cy="279075"/>
              <a:chOff x="5024807" y="2548738"/>
              <a:chExt cx="593725" cy="517525"/>
            </a:xfrm>
          </p:grpSpPr>
          <p:sp>
            <p:nvSpPr>
              <p:cNvPr id="167" name="Freeform 36">
                <a:extLst>
                  <a:ext uri="{FF2B5EF4-FFF2-40B4-BE49-F238E27FC236}">
                    <a16:creationId xmlns:a16="http://schemas.microsoft.com/office/drawing/2014/main" id="{9857180D-5FA6-4731-BFBF-FC5E72E7C590}"/>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8" name="Freeform 37">
                <a:extLst>
                  <a:ext uri="{FF2B5EF4-FFF2-40B4-BE49-F238E27FC236}">
                    <a16:creationId xmlns:a16="http://schemas.microsoft.com/office/drawing/2014/main" id="{F1BBD7B8-F8BF-4A15-864B-BAAA7FE0F711}"/>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5" name="Group 154">
              <a:extLst>
                <a:ext uri="{FF2B5EF4-FFF2-40B4-BE49-F238E27FC236}">
                  <a16:creationId xmlns:a16="http://schemas.microsoft.com/office/drawing/2014/main" id="{49F2C811-E07F-4DAA-9DE1-507F5B54882C}"/>
                </a:ext>
              </a:extLst>
            </p:cNvPr>
            <p:cNvGrpSpPr/>
            <p:nvPr/>
          </p:nvGrpSpPr>
          <p:grpSpPr>
            <a:xfrm>
              <a:off x="2238999" y="4333394"/>
              <a:ext cx="320166" cy="279075"/>
              <a:chOff x="5024807" y="2548738"/>
              <a:chExt cx="593725" cy="517525"/>
            </a:xfrm>
          </p:grpSpPr>
          <p:sp>
            <p:nvSpPr>
              <p:cNvPr id="165" name="Freeform 36">
                <a:extLst>
                  <a:ext uri="{FF2B5EF4-FFF2-40B4-BE49-F238E27FC236}">
                    <a16:creationId xmlns:a16="http://schemas.microsoft.com/office/drawing/2014/main" id="{77B43BB1-36E1-4A11-9801-60D05AEDD6B7}"/>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6" name="Freeform 37">
                <a:extLst>
                  <a:ext uri="{FF2B5EF4-FFF2-40B4-BE49-F238E27FC236}">
                    <a16:creationId xmlns:a16="http://schemas.microsoft.com/office/drawing/2014/main" id="{358970A3-352C-4DB7-B15C-523B625C08E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6" name="Group 155">
              <a:extLst>
                <a:ext uri="{FF2B5EF4-FFF2-40B4-BE49-F238E27FC236}">
                  <a16:creationId xmlns:a16="http://schemas.microsoft.com/office/drawing/2014/main" id="{90BA6313-7BE4-480B-86F3-DD6946F061BA}"/>
                </a:ext>
              </a:extLst>
            </p:cNvPr>
            <p:cNvGrpSpPr/>
            <p:nvPr/>
          </p:nvGrpSpPr>
          <p:grpSpPr>
            <a:xfrm>
              <a:off x="3574313" y="4913965"/>
              <a:ext cx="320166" cy="279075"/>
              <a:chOff x="5024807" y="2548738"/>
              <a:chExt cx="593725" cy="517525"/>
            </a:xfrm>
          </p:grpSpPr>
          <p:sp>
            <p:nvSpPr>
              <p:cNvPr id="163" name="Freeform 36">
                <a:extLst>
                  <a:ext uri="{FF2B5EF4-FFF2-40B4-BE49-F238E27FC236}">
                    <a16:creationId xmlns:a16="http://schemas.microsoft.com/office/drawing/2014/main" id="{FB63424E-8AA5-4E64-AEAD-3B1969E83474}"/>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4" name="Freeform 37">
                <a:extLst>
                  <a:ext uri="{FF2B5EF4-FFF2-40B4-BE49-F238E27FC236}">
                    <a16:creationId xmlns:a16="http://schemas.microsoft.com/office/drawing/2014/main" id="{A9548357-EDB2-4BDB-B68A-1659D2546F0C}"/>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7" name="Group 156">
              <a:extLst>
                <a:ext uri="{FF2B5EF4-FFF2-40B4-BE49-F238E27FC236}">
                  <a16:creationId xmlns:a16="http://schemas.microsoft.com/office/drawing/2014/main" id="{74DF8929-9630-45F5-91FE-B5BC6DC864FF}"/>
                </a:ext>
              </a:extLst>
            </p:cNvPr>
            <p:cNvGrpSpPr/>
            <p:nvPr/>
          </p:nvGrpSpPr>
          <p:grpSpPr>
            <a:xfrm>
              <a:off x="3980713" y="4768823"/>
              <a:ext cx="320166" cy="279075"/>
              <a:chOff x="5024807" y="2548738"/>
              <a:chExt cx="593725" cy="517525"/>
            </a:xfrm>
          </p:grpSpPr>
          <p:sp>
            <p:nvSpPr>
              <p:cNvPr id="161" name="Freeform 36">
                <a:extLst>
                  <a:ext uri="{FF2B5EF4-FFF2-40B4-BE49-F238E27FC236}">
                    <a16:creationId xmlns:a16="http://schemas.microsoft.com/office/drawing/2014/main" id="{16979F5D-9E9F-488B-9D05-2B18B18AD79E}"/>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2" name="Freeform 37">
                <a:extLst>
                  <a:ext uri="{FF2B5EF4-FFF2-40B4-BE49-F238E27FC236}">
                    <a16:creationId xmlns:a16="http://schemas.microsoft.com/office/drawing/2014/main" id="{C2BC1BDA-A6D3-49E8-AAC2-08CF12A4BD88}"/>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158" name="Group 157">
              <a:extLst>
                <a:ext uri="{FF2B5EF4-FFF2-40B4-BE49-F238E27FC236}">
                  <a16:creationId xmlns:a16="http://schemas.microsoft.com/office/drawing/2014/main" id="{C1FD2C5E-A263-4A37-A2F8-542B93919AEB}"/>
                </a:ext>
              </a:extLst>
            </p:cNvPr>
            <p:cNvGrpSpPr/>
            <p:nvPr/>
          </p:nvGrpSpPr>
          <p:grpSpPr>
            <a:xfrm>
              <a:off x="3153399" y="3012594"/>
              <a:ext cx="320166" cy="279075"/>
              <a:chOff x="5024807" y="2548738"/>
              <a:chExt cx="593725" cy="517525"/>
            </a:xfrm>
          </p:grpSpPr>
          <p:sp>
            <p:nvSpPr>
              <p:cNvPr id="159" name="Freeform 36">
                <a:extLst>
                  <a:ext uri="{FF2B5EF4-FFF2-40B4-BE49-F238E27FC236}">
                    <a16:creationId xmlns:a16="http://schemas.microsoft.com/office/drawing/2014/main" id="{7C4FE817-2D3E-4303-B771-1D2728652A33}"/>
                  </a:ext>
                </a:extLst>
              </p:cNvPr>
              <p:cNvSpPr>
                <a:spLocks/>
              </p:cNvSpPr>
              <p:nvPr/>
            </p:nvSpPr>
            <p:spPr bwMode="auto">
              <a:xfrm>
                <a:off x="5024807" y="2548738"/>
                <a:ext cx="593725" cy="515938"/>
              </a:xfrm>
              <a:custGeom>
                <a:avLst/>
                <a:gdLst>
                  <a:gd name="T0" fmla="*/ 228 w 747"/>
                  <a:gd name="T1" fmla="*/ 1 h 650"/>
                  <a:gd name="T2" fmla="*/ 284 w 747"/>
                  <a:gd name="T3" fmla="*/ 8 h 650"/>
                  <a:gd name="T4" fmla="*/ 343 w 747"/>
                  <a:gd name="T5" fmla="*/ 16 h 650"/>
                  <a:gd name="T6" fmla="*/ 407 w 747"/>
                  <a:gd name="T7" fmla="*/ 16 h 650"/>
                  <a:gd name="T8" fmla="*/ 467 w 747"/>
                  <a:gd name="T9" fmla="*/ 10 h 650"/>
                  <a:gd name="T10" fmla="*/ 526 w 747"/>
                  <a:gd name="T11" fmla="*/ 2 h 650"/>
                  <a:gd name="T12" fmla="*/ 579 w 747"/>
                  <a:gd name="T13" fmla="*/ 5 h 650"/>
                  <a:gd name="T14" fmla="*/ 626 w 747"/>
                  <a:gd name="T15" fmla="*/ 25 h 650"/>
                  <a:gd name="T16" fmla="*/ 676 w 747"/>
                  <a:gd name="T17" fmla="*/ 78 h 650"/>
                  <a:gd name="T18" fmla="*/ 720 w 747"/>
                  <a:gd name="T19" fmla="*/ 158 h 650"/>
                  <a:gd name="T20" fmla="*/ 745 w 747"/>
                  <a:gd name="T21" fmla="*/ 250 h 650"/>
                  <a:gd name="T22" fmla="*/ 745 w 747"/>
                  <a:gd name="T23" fmla="*/ 348 h 650"/>
                  <a:gd name="T24" fmla="*/ 720 w 747"/>
                  <a:gd name="T25" fmla="*/ 440 h 650"/>
                  <a:gd name="T26" fmla="*/ 675 w 747"/>
                  <a:gd name="T27" fmla="*/ 521 h 650"/>
                  <a:gd name="T28" fmla="*/ 610 w 747"/>
                  <a:gd name="T29" fmla="*/ 588 h 650"/>
                  <a:gd name="T30" fmla="*/ 532 w 747"/>
                  <a:gd name="T31" fmla="*/ 638 h 650"/>
                  <a:gd name="T32" fmla="*/ 493 w 747"/>
                  <a:gd name="T33" fmla="*/ 646 h 650"/>
                  <a:gd name="T34" fmla="*/ 453 w 747"/>
                  <a:gd name="T35" fmla="*/ 638 h 650"/>
                  <a:gd name="T36" fmla="*/ 410 w 747"/>
                  <a:gd name="T37" fmla="*/ 629 h 650"/>
                  <a:gd name="T38" fmla="*/ 366 w 747"/>
                  <a:gd name="T39" fmla="*/ 629 h 650"/>
                  <a:gd name="T40" fmla="*/ 319 w 747"/>
                  <a:gd name="T41" fmla="*/ 641 h 650"/>
                  <a:gd name="T42" fmla="*/ 275 w 747"/>
                  <a:gd name="T43" fmla="*/ 650 h 650"/>
                  <a:gd name="T44" fmla="*/ 234 w 747"/>
                  <a:gd name="T45" fmla="*/ 646 h 650"/>
                  <a:gd name="T46" fmla="*/ 150 w 747"/>
                  <a:gd name="T47" fmla="*/ 598 h 650"/>
                  <a:gd name="T48" fmla="*/ 80 w 747"/>
                  <a:gd name="T49" fmla="*/ 530 h 650"/>
                  <a:gd name="T50" fmla="*/ 31 w 747"/>
                  <a:gd name="T51" fmla="*/ 447 h 650"/>
                  <a:gd name="T52" fmla="*/ 4 w 747"/>
                  <a:gd name="T53" fmla="*/ 350 h 650"/>
                  <a:gd name="T54" fmla="*/ 4 w 747"/>
                  <a:gd name="T55" fmla="*/ 248 h 650"/>
                  <a:gd name="T56" fmla="*/ 29 w 747"/>
                  <a:gd name="T57" fmla="*/ 153 h 650"/>
                  <a:gd name="T58" fmla="*/ 77 w 747"/>
                  <a:gd name="T59" fmla="*/ 71 h 650"/>
                  <a:gd name="T60" fmla="*/ 129 w 747"/>
                  <a:gd name="T61" fmla="*/ 17 h 650"/>
                  <a:gd name="T62" fmla="*/ 176 w 747"/>
                  <a:gd name="T63" fmla="*/ 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7" h="650">
                    <a:moveTo>
                      <a:pt x="202" y="0"/>
                    </a:moveTo>
                    <a:lnTo>
                      <a:pt x="228" y="1"/>
                    </a:lnTo>
                    <a:lnTo>
                      <a:pt x="255" y="3"/>
                    </a:lnTo>
                    <a:lnTo>
                      <a:pt x="284" y="8"/>
                    </a:lnTo>
                    <a:lnTo>
                      <a:pt x="313" y="12"/>
                    </a:lnTo>
                    <a:lnTo>
                      <a:pt x="343" y="16"/>
                    </a:lnTo>
                    <a:lnTo>
                      <a:pt x="374" y="17"/>
                    </a:lnTo>
                    <a:lnTo>
                      <a:pt x="407" y="16"/>
                    </a:lnTo>
                    <a:lnTo>
                      <a:pt x="437" y="14"/>
                    </a:lnTo>
                    <a:lnTo>
                      <a:pt x="467" y="10"/>
                    </a:lnTo>
                    <a:lnTo>
                      <a:pt x="498" y="6"/>
                    </a:lnTo>
                    <a:lnTo>
                      <a:pt x="526" y="2"/>
                    </a:lnTo>
                    <a:lnTo>
                      <a:pt x="552" y="2"/>
                    </a:lnTo>
                    <a:lnTo>
                      <a:pt x="579" y="5"/>
                    </a:lnTo>
                    <a:lnTo>
                      <a:pt x="603" y="12"/>
                    </a:lnTo>
                    <a:lnTo>
                      <a:pt x="626" y="25"/>
                    </a:lnTo>
                    <a:lnTo>
                      <a:pt x="647" y="43"/>
                    </a:lnTo>
                    <a:lnTo>
                      <a:pt x="676" y="78"/>
                    </a:lnTo>
                    <a:lnTo>
                      <a:pt x="700" y="118"/>
                    </a:lnTo>
                    <a:lnTo>
                      <a:pt x="720" y="158"/>
                    </a:lnTo>
                    <a:lnTo>
                      <a:pt x="736" y="203"/>
                    </a:lnTo>
                    <a:lnTo>
                      <a:pt x="745" y="250"/>
                    </a:lnTo>
                    <a:lnTo>
                      <a:pt x="747" y="298"/>
                    </a:lnTo>
                    <a:lnTo>
                      <a:pt x="745" y="348"/>
                    </a:lnTo>
                    <a:lnTo>
                      <a:pt x="734" y="395"/>
                    </a:lnTo>
                    <a:lnTo>
                      <a:pt x="720" y="440"/>
                    </a:lnTo>
                    <a:lnTo>
                      <a:pt x="699" y="482"/>
                    </a:lnTo>
                    <a:lnTo>
                      <a:pt x="675" y="521"/>
                    </a:lnTo>
                    <a:lnTo>
                      <a:pt x="645" y="557"/>
                    </a:lnTo>
                    <a:lnTo>
                      <a:pt x="610" y="588"/>
                    </a:lnTo>
                    <a:lnTo>
                      <a:pt x="574" y="615"/>
                    </a:lnTo>
                    <a:lnTo>
                      <a:pt x="532" y="638"/>
                    </a:lnTo>
                    <a:lnTo>
                      <a:pt x="513" y="645"/>
                    </a:lnTo>
                    <a:lnTo>
                      <a:pt x="493" y="646"/>
                    </a:lnTo>
                    <a:lnTo>
                      <a:pt x="472" y="643"/>
                    </a:lnTo>
                    <a:lnTo>
                      <a:pt x="453" y="638"/>
                    </a:lnTo>
                    <a:lnTo>
                      <a:pt x="432" y="633"/>
                    </a:lnTo>
                    <a:lnTo>
                      <a:pt x="410" y="629"/>
                    </a:lnTo>
                    <a:lnTo>
                      <a:pt x="388" y="628"/>
                    </a:lnTo>
                    <a:lnTo>
                      <a:pt x="366" y="629"/>
                    </a:lnTo>
                    <a:lnTo>
                      <a:pt x="343" y="634"/>
                    </a:lnTo>
                    <a:lnTo>
                      <a:pt x="319" y="641"/>
                    </a:lnTo>
                    <a:lnTo>
                      <a:pt x="296" y="646"/>
                    </a:lnTo>
                    <a:lnTo>
                      <a:pt x="275" y="650"/>
                    </a:lnTo>
                    <a:lnTo>
                      <a:pt x="253" y="650"/>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0" name="Freeform 37">
                <a:extLst>
                  <a:ext uri="{FF2B5EF4-FFF2-40B4-BE49-F238E27FC236}">
                    <a16:creationId xmlns:a16="http://schemas.microsoft.com/office/drawing/2014/main" id="{F02EA5D9-91FC-405A-A0E3-235E455EDAA3}"/>
                  </a:ext>
                </a:extLst>
              </p:cNvPr>
              <p:cNvSpPr>
                <a:spLocks/>
              </p:cNvSpPr>
              <p:nvPr/>
            </p:nvSpPr>
            <p:spPr bwMode="auto">
              <a:xfrm>
                <a:off x="5024807" y="2548738"/>
                <a:ext cx="296863" cy="517525"/>
              </a:xfrm>
              <a:custGeom>
                <a:avLst/>
                <a:gdLst>
                  <a:gd name="T0" fmla="*/ 202 w 374"/>
                  <a:gd name="T1" fmla="*/ 0 h 651"/>
                  <a:gd name="T2" fmla="*/ 228 w 374"/>
                  <a:gd name="T3" fmla="*/ 1 h 651"/>
                  <a:gd name="T4" fmla="*/ 255 w 374"/>
                  <a:gd name="T5" fmla="*/ 3 h 651"/>
                  <a:gd name="T6" fmla="*/ 284 w 374"/>
                  <a:gd name="T7" fmla="*/ 8 h 651"/>
                  <a:gd name="T8" fmla="*/ 313 w 374"/>
                  <a:gd name="T9" fmla="*/ 12 h 651"/>
                  <a:gd name="T10" fmla="*/ 343 w 374"/>
                  <a:gd name="T11" fmla="*/ 16 h 651"/>
                  <a:gd name="T12" fmla="*/ 374 w 374"/>
                  <a:gd name="T13" fmla="*/ 17 h 651"/>
                  <a:gd name="T14" fmla="*/ 374 w 374"/>
                  <a:gd name="T15" fmla="*/ 628 h 651"/>
                  <a:gd name="T16" fmla="*/ 350 w 374"/>
                  <a:gd name="T17" fmla="*/ 632 h 651"/>
                  <a:gd name="T18" fmla="*/ 326 w 374"/>
                  <a:gd name="T19" fmla="*/ 638 h 651"/>
                  <a:gd name="T20" fmla="*/ 302 w 374"/>
                  <a:gd name="T21" fmla="*/ 645 h 651"/>
                  <a:gd name="T22" fmla="*/ 277 w 374"/>
                  <a:gd name="T23" fmla="*/ 650 h 651"/>
                  <a:gd name="T24" fmla="*/ 255 w 374"/>
                  <a:gd name="T25" fmla="*/ 651 h 651"/>
                  <a:gd name="T26" fmla="*/ 234 w 374"/>
                  <a:gd name="T27" fmla="*/ 646 h 651"/>
                  <a:gd name="T28" fmla="*/ 190 w 374"/>
                  <a:gd name="T29" fmla="*/ 624 h 651"/>
                  <a:gd name="T30" fmla="*/ 150 w 374"/>
                  <a:gd name="T31" fmla="*/ 598 h 651"/>
                  <a:gd name="T32" fmla="*/ 113 w 374"/>
                  <a:gd name="T33" fmla="*/ 566 h 651"/>
                  <a:gd name="T34" fmla="*/ 80 w 374"/>
                  <a:gd name="T35" fmla="*/ 530 h 651"/>
                  <a:gd name="T36" fmla="*/ 52 w 374"/>
                  <a:gd name="T37" fmla="*/ 490 h 651"/>
                  <a:gd name="T38" fmla="*/ 31 w 374"/>
                  <a:gd name="T39" fmla="*/ 447 h 651"/>
                  <a:gd name="T40" fmla="*/ 14 w 374"/>
                  <a:gd name="T41" fmla="*/ 400 h 651"/>
                  <a:gd name="T42" fmla="*/ 4 w 374"/>
                  <a:gd name="T43" fmla="*/ 350 h 651"/>
                  <a:gd name="T44" fmla="*/ 0 w 374"/>
                  <a:gd name="T45" fmla="*/ 298 h 651"/>
                  <a:gd name="T46" fmla="*/ 4 w 374"/>
                  <a:gd name="T47" fmla="*/ 248 h 651"/>
                  <a:gd name="T48" fmla="*/ 14 w 374"/>
                  <a:gd name="T49" fmla="*/ 199 h 651"/>
                  <a:gd name="T50" fmla="*/ 29 w 374"/>
                  <a:gd name="T51" fmla="*/ 153 h 651"/>
                  <a:gd name="T52" fmla="*/ 51 w 374"/>
                  <a:gd name="T53" fmla="*/ 110 h 651"/>
                  <a:gd name="T54" fmla="*/ 77 w 374"/>
                  <a:gd name="T55" fmla="*/ 71 h 651"/>
                  <a:gd name="T56" fmla="*/ 109 w 374"/>
                  <a:gd name="T57" fmla="*/ 35 h 651"/>
                  <a:gd name="T58" fmla="*/ 129 w 374"/>
                  <a:gd name="T59" fmla="*/ 17 h 651"/>
                  <a:gd name="T60" fmla="*/ 152 w 374"/>
                  <a:gd name="T61" fmla="*/ 7 h 651"/>
                  <a:gd name="T62" fmla="*/ 176 w 374"/>
                  <a:gd name="T63" fmla="*/ 1 h 651"/>
                  <a:gd name="T64" fmla="*/ 202 w 374"/>
                  <a:gd name="T65"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651">
                    <a:moveTo>
                      <a:pt x="202" y="0"/>
                    </a:moveTo>
                    <a:lnTo>
                      <a:pt x="228" y="1"/>
                    </a:lnTo>
                    <a:lnTo>
                      <a:pt x="255" y="3"/>
                    </a:lnTo>
                    <a:lnTo>
                      <a:pt x="284" y="8"/>
                    </a:lnTo>
                    <a:lnTo>
                      <a:pt x="313" y="12"/>
                    </a:lnTo>
                    <a:lnTo>
                      <a:pt x="343" y="16"/>
                    </a:lnTo>
                    <a:lnTo>
                      <a:pt x="374" y="17"/>
                    </a:lnTo>
                    <a:lnTo>
                      <a:pt x="374" y="628"/>
                    </a:lnTo>
                    <a:lnTo>
                      <a:pt x="350" y="632"/>
                    </a:lnTo>
                    <a:lnTo>
                      <a:pt x="326" y="638"/>
                    </a:lnTo>
                    <a:lnTo>
                      <a:pt x="302" y="645"/>
                    </a:lnTo>
                    <a:lnTo>
                      <a:pt x="277" y="650"/>
                    </a:lnTo>
                    <a:lnTo>
                      <a:pt x="255" y="651"/>
                    </a:lnTo>
                    <a:lnTo>
                      <a:pt x="234" y="646"/>
                    </a:lnTo>
                    <a:lnTo>
                      <a:pt x="190" y="624"/>
                    </a:lnTo>
                    <a:lnTo>
                      <a:pt x="150" y="598"/>
                    </a:lnTo>
                    <a:lnTo>
                      <a:pt x="113" y="566"/>
                    </a:lnTo>
                    <a:lnTo>
                      <a:pt x="80" y="530"/>
                    </a:lnTo>
                    <a:lnTo>
                      <a:pt x="52" y="490"/>
                    </a:lnTo>
                    <a:lnTo>
                      <a:pt x="31" y="447"/>
                    </a:lnTo>
                    <a:lnTo>
                      <a:pt x="14" y="400"/>
                    </a:lnTo>
                    <a:lnTo>
                      <a:pt x="4" y="350"/>
                    </a:lnTo>
                    <a:lnTo>
                      <a:pt x="0" y="298"/>
                    </a:lnTo>
                    <a:lnTo>
                      <a:pt x="4" y="248"/>
                    </a:lnTo>
                    <a:lnTo>
                      <a:pt x="14" y="199"/>
                    </a:lnTo>
                    <a:lnTo>
                      <a:pt x="29" y="153"/>
                    </a:lnTo>
                    <a:lnTo>
                      <a:pt x="51" y="110"/>
                    </a:lnTo>
                    <a:lnTo>
                      <a:pt x="77" y="71"/>
                    </a:lnTo>
                    <a:lnTo>
                      <a:pt x="109" y="35"/>
                    </a:lnTo>
                    <a:lnTo>
                      <a:pt x="129" y="17"/>
                    </a:lnTo>
                    <a:lnTo>
                      <a:pt x="152" y="7"/>
                    </a:lnTo>
                    <a:lnTo>
                      <a:pt x="176" y="1"/>
                    </a:lnTo>
                    <a:lnTo>
                      <a:pt x="202" y="0"/>
                    </a:lnTo>
                    <a:close/>
                  </a:path>
                </a:pathLst>
              </a:custGeom>
              <a:solidFill>
                <a:srgbClr val="F4614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21" name="Group 220">
            <a:extLst>
              <a:ext uri="{FF2B5EF4-FFF2-40B4-BE49-F238E27FC236}">
                <a16:creationId xmlns:a16="http://schemas.microsoft.com/office/drawing/2014/main" id="{A3EE61EC-6B74-4736-941F-0A33E2B762F1}"/>
              </a:ext>
            </a:extLst>
          </p:cNvPr>
          <p:cNvGrpSpPr/>
          <p:nvPr/>
        </p:nvGrpSpPr>
        <p:grpSpPr>
          <a:xfrm>
            <a:off x="6408089" y="10082596"/>
            <a:ext cx="1174480" cy="1567609"/>
            <a:chOff x="6014798" y="5078068"/>
            <a:chExt cx="758826" cy="1012825"/>
          </a:xfrm>
          <a:solidFill>
            <a:sysClr val="windowText" lastClr="000000">
              <a:lumMod val="75000"/>
              <a:lumOff val="25000"/>
            </a:sysClr>
          </a:solidFill>
        </p:grpSpPr>
        <p:sp>
          <p:nvSpPr>
            <p:cNvPr id="222" name="Freeform 6">
              <a:extLst>
                <a:ext uri="{FF2B5EF4-FFF2-40B4-BE49-F238E27FC236}">
                  <a16:creationId xmlns:a16="http://schemas.microsoft.com/office/drawing/2014/main" id="{72EBF750-E3E5-4934-9689-B8554E42E16B}"/>
                </a:ext>
              </a:extLst>
            </p:cNvPr>
            <p:cNvSpPr>
              <a:spLocks/>
            </p:cNvSpPr>
            <p:nvPr/>
          </p:nvSpPr>
          <p:spPr bwMode="auto">
            <a:xfrm>
              <a:off x="6337061" y="5078068"/>
              <a:ext cx="65088" cy="998538"/>
            </a:xfrm>
            <a:custGeom>
              <a:avLst/>
              <a:gdLst>
                <a:gd name="T0" fmla="*/ 41 w 41"/>
                <a:gd name="T1" fmla="*/ 0 h 629"/>
                <a:gd name="T2" fmla="*/ 41 w 41"/>
                <a:gd name="T3" fmla="*/ 629 h 629"/>
                <a:gd name="T4" fmla="*/ 0 w 41"/>
                <a:gd name="T5" fmla="*/ 629 h 629"/>
                <a:gd name="T6" fmla="*/ 41 w 41"/>
                <a:gd name="T7" fmla="*/ 0 h 629"/>
              </a:gdLst>
              <a:ahLst/>
              <a:cxnLst>
                <a:cxn ang="0">
                  <a:pos x="T0" y="T1"/>
                </a:cxn>
                <a:cxn ang="0">
                  <a:pos x="T2" y="T3"/>
                </a:cxn>
                <a:cxn ang="0">
                  <a:pos x="T4" y="T5"/>
                </a:cxn>
                <a:cxn ang="0">
                  <a:pos x="T6" y="T7"/>
                </a:cxn>
              </a:cxnLst>
              <a:rect l="0" t="0" r="r" b="b"/>
              <a:pathLst>
                <a:path w="41" h="629">
                  <a:moveTo>
                    <a:pt x="41" y="0"/>
                  </a:moveTo>
                  <a:lnTo>
                    <a:pt x="41" y="629"/>
                  </a:lnTo>
                  <a:lnTo>
                    <a:pt x="0" y="629"/>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3" name="Freeform 7">
              <a:extLst>
                <a:ext uri="{FF2B5EF4-FFF2-40B4-BE49-F238E27FC236}">
                  <a16:creationId xmlns:a16="http://schemas.microsoft.com/office/drawing/2014/main" id="{9ACEB551-9437-41CB-9C38-F67317D6798B}"/>
                </a:ext>
              </a:extLst>
            </p:cNvPr>
            <p:cNvSpPr>
              <a:spLocks/>
            </p:cNvSpPr>
            <p:nvPr/>
          </p:nvSpPr>
          <p:spPr bwMode="auto">
            <a:xfrm>
              <a:off x="6014798" y="5309843"/>
              <a:ext cx="330200" cy="293688"/>
            </a:xfrm>
            <a:custGeom>
              <a:avLst/>
              <a:gdLst>
                <a:gd name="T0" fmla="*/ 38 w 208"/>
                <a:gd name="T1" fmla="*/ 0 h 185"/>
                <a:gd name="T2" fmla="*/ 71 w 208"/>
                <a:gd name="T3" fmla="*/ 3 h 185"/>
                <a:gd name="T4" fmla="*/ 100 w 208"/>
                <a:gd name="T5" fmla="*/ 7 h 185"/>
                <a:gd name="T6" fmla="*/ 126 w 208"/>
                <a:gd name="T7" fmla="*/ 14 h 185"/>
                <a:gd name="T8" fmla="*/ 147 w 208"/>
                <a:gd name="T9" fmla="*/ 24 h 185"/>
                <a:gd name="T10" fmla="*/ 163 w 208"/>
                <a:gd name="T11" fmla="*/ 35 h 185"/>
                <a:gd name="T12" fmla="*/ 177 w 208"/>
                <a:gd name="T13" fmla="*/ 47 h 185"/>
                <a:gd name="T14" fmla="*/ 187 w 208"/>
                <a:gd name="T15" fmla="*/ 60 h 185"/>
                <a:gd name="T16" fmla="*/ 195 w 208"/>
                <a:gd name="T17" fmla="*/ 74 h 185"/>
                <a:gd name="T18" fmla="*/ 201 w 208"/>
                <a:gd name="T19" fmla="*/ 89 h 185"/>
                <a:gd name="T20" fmla="*/ 205 w 208"/>
                <a:gd name="T21" fmla="*/ 103 h 185"/>
                <a:gd name="T22" fmla="*/ 208 w 208"/>
                <a:gd name="T23" fmla="*/ 117 h 185"/>
                <a:gd name="T24" fmla="*/ 208 w 208"/>
                <a:gd name="T25" fmla="*/ 130 h 185"/>
                <a:gd name="T26" fmla="*/ 208 w 208"/>
                <a:gd name="T27" fmla="*/ 140 h 185"/>
                <a:gd name="T28" fmla="*/ 208 w 208"/>
                <a:gd name="T29" fmla="*/ 150 h 185"/>
                <a:gd name="T30" fmla="*/ 207 w 208"/>
                <a:gd name="T31" fmla="*/ 157 h 185"/>
                <a:gd name="T32" fmla="*/ 207 w 208"/>
                <a:gd name="T33" fmla="*/ 162 h 185"/>
                <a:gd name="T34" fmla="*/ 205 w 208"/>
                <a:gd name="T35" fmla="*/ 163 h 185"/>
                <a:gd name="T36" fmla="*/ 182 w 208"/>
                <a:gd name="T37" fmla="*/ 177 h 185"/>
                <a:gd name="T38" fmla="*/ 160 w 208"/>
                <a:gd name="T39" fmla="*/ 184 h 185"/>
                <a:gd name="T40" fmla="*/ 140 w 208"/>
                <a:gd name="T41" fmla="*/ 185 h 185"/>
                <a:gd name="T42" fmla="*/ 121 w 208"/>
                <a:gd name="T43" fmla="*/ 182 h 185"/>
                <a:gd name="T44" fmla="*/ 103 w 208"/>
                <a:gd name="T45" fmla="*/ 174 h 185"/>
                <a:gd name="T46" fmla="*/ 86 w 208"/>
                <a:gd name="T47" fmla="*/ 161 h 185"/>
                <a:gd name="T48" fmla="*/ 71 w 208"/>
                <a:gd name="T49" fmla="*/ 146 h 185"/>
                <a:gd name="T50" fmla="*/ 58 w 208"/>
                <a:gd name="T51" fmla="*/ 129 h 185"/>
                <a:gd name="T52" fmla="*/ 46 w 208"/>
                <a:gd name="T53" fmla="*/ 110 h 185"/>
                <a:gd name="T54" fmla="*/ 36 w 208"/>
                <a:gd name="T55" fmla="*/ 92 h 185"/>
                <a:gd name="T56" fmla="*/ 25 w 208"/>
                <a:gd name="T57" fmla="*/ 72 h 185"/>
                <a:gd name="T58" fmla="*/ 18 w 208"/>
                <a:gd name="T59" fmla="*/ 55 h 185"/>
                <a:gd name="T60" fmla="*/ 11 w 208"/>
                <a:gd name="T61" fmla="*/ 37 h 185"/>
                <a:gd name="T62" fmla="*/ 6 w 208"/>
                <a:gd name="T63" fmla="*/ 24 h 185"/>
                <a:gd name="T64" fmla="*/ 2 w 208"/>
                <a:gd name="T65" fmla="*/ 12 h 185"/>
                <a:gd name="T66" fmla="*/ 0 w 208"/>
                <a:gd name="T67" fmla="*/ 5 h 185"/>
                <a:gd name="T68" fmla="*/ 0 w 208"/>
                <a:gd name="T69" fmla="*/ 3 h 185"/>
                <a:gd name="T70" fmla="*/ 38 w 208"/>
                <a:gd name="T7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185">
                  <a:moveTo>
                    <a:pt x="38" y="0"/>
                  </a:moveTo>
                  <a:lnTo>
                    <a:pt x="71" y="3"/>
                  </a:lnTo>
                  <a:lnTo>
                    <a:pt x="100" y="7"/>
                  </a:lnTo>
                  <a:lnTo>
                    <a:pt x="126" y="14"/>
                  </a:lnTo>
                  <a:lnTo>
                    <a:pt x="147" y="24"/>
                  </a:lnTo>
                  <a:lnTo>
                    <a:pt x="163" y="35"/>
                  </a:lnTo>
                  <a:lnTo>
                    <a:pt x="177" y="47"/>
                  </a:lnTo>
                  <a:lnTo>
                    <a:pt x="187" y="60"/>
                  </a:lnTo>
                  <a:lnTo>
                    <a:pt x="195" y="74"/>
                  </a:lnTo>
                  <a:lnTo>
                    <a:pt x="201" y="89"/>
                  </a:lnTo>
                  <a:lnTo>
                    <a:pt x="205" y="103"/>
                  </a:lnTo>
                  <a:lnTo>
                    <a:pt x="208" y="117"/>
                  </a:lnTo>
                  <a:lnTo>
                    <a:pt x="208" y="130"/>
                  </a:lnTo>
                  <a:lnTo>
                    <a:pt x="208" y="140"/>
                  </a:lnTo>
                  <a:lnTo>
                    <a:pt x="208" y="150"/>
                  </a:lnTo>
                  <a:lnTo>
                    <a:pt x="207" y="157"/>
                  </a:lnTo>
                  <a:lnTo>
                    <a:pt x="207" y="162"/>
                  </a:lnTo>
                  <a:lnTo>
                    <a:pt x="205" y="163"/>
                  </a:lnTo>
                  <a:lnTo>
                    <a:pt x="182" y="177"/>
                  </a:lnTo>
                  <a:lnTo>
                    <a:pt x="160" y="184"/>
                  </a:lnTo>
                  <a:lnTo>
                    <a:pt x="140" y="185"/>
                  </a:lnTo>
                  <a:lnTo>
                    <a:pt x="121" y="182"/>
                  </a:lnTo>
                  <a:lnTo>
                    <a:pt x="103" y="174"/>
                  </a:lnTo>
                  <a:lnTo>
                    <a:pt x="86" y="161"/>
                  </a:lnTo>
                  <a:lnTo>
                    <a:pt x="71" y="146"/>
                  </a:lnTo>
                  <a:lnTo>
                    <a:pt x="58" y="129"/>
                  </a:lnTo>
                  <a:lnTo>
                    <a:pt x="46" y="110"/>
                  </a:lnTo>
                  <a:lnTo>
                    <a:pt x="36" y="92"/>
                  </a:lnTo>
                  <a:lnTo>
                    <a:pt x="25" y="72"/>
                  </a:lnTo>
                  <a:lnTo>
                    <a:pt x="18" y="55"/>
                  </a:lnTo>
                  <a:lnTo>
                    <a:pt x="11" y="37"/>
                  </a:lnTo>
                  <a:lnTo>
                    <a:pt x="6" y="24"/>
                  </a:lnTo>
                  <a:lnTo>
                    <a:pt x="2" y="12"/>
                  </a:lnTo>
                  <a:lnTo>
                    <a:pt x="0" y="5"/>
                  </a:lnTo>
                  <a:lnTo>
                    <a:pt x="0"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4" name="Freeform 8">
              <a:extLst>
                <a:ext uri="{FF2B5EF4-FFF2-40B4-BE49-F238E27FC236}">
                  <a16:creationId xmlns:a16="http://schemas.microsoft.com/office/drawing/2014/main" id="{20A843E6-A8BC-4F1C-9390-F1EE214F5B70}"/>
                </a:ext>
              </a:extLst>
            </p:cNvPr>
            <p:cNvSpPr>
              <a:spLocks/>
            </p:cNvSpPr>
            <p:nvPr/>
          </p:nvSpPr>
          <p:spPr bwMode="auto">
            <a:xfrm>
              <a:off x="6017973" y="5309843"/>
              <a:ext cx="328613" cy="254000"/>
            </a:xfrm>
            <a:custGeom>
              <a:avLst/>
              <a:gdLst>
                <a:gd name="T0" fmla="*/ 37 w 207"/>
                <a:gd name="T1" fmla="*/ 0 h 160"/>
                <a:gd name="T2" fmla="*/ 69 w 207"/>
                <a:gd name="T3" fmla="*/ 3 h 160"/>
                <a:gd name="T4" fmla="*/ 97 w 207"/>
                <a:gd name="T5" fmla="*/ 6 h 160"/>
                <a:gd name="T6" fmla="*/ 121 w 207"/>
                <a:gd name="T7" fmla="*/ 13 h 160"/>
                <a:gd name="T8" fmla="*/ 142 w 207"/>
                <a:gd name="T9" fmla="*/ 22 h 160"/>
                <a:gd name="T10" fmla="*/ 158 w 207"/>
                <a:gd name="T11" fmla="*/ 33 h 160"/>
                <a:gd name="T12" fmla="*/ 172 w 207"/>
                <a:gd name="T13" fmla="*/ 44 h 160"/>
                <a:gd name="T14" fmla="*/ 183 w 207"/>
                <a:gd name="T15" fmla="*/ 57 h 160"/>
                <a:gd name="T16" fmla="*/ 192 w 207"/>
                <a:gd name="T17" fmla="*/ 71 h 160"/>
                <a:gd name="T18" fmla="*/ 198 w 207"/>
                <a:gd name="T19" fmla="*/ 85 h 160"/>
                <a:gd name="T20" fmla="*/ 202 w 207"/>
                <a:gd name="T21" fmla="*/ 99 h 160"/>
                <a:gd name="T22" fmla="*/ 205 w 207"/>
                <a:gd name="T23" fmla="*/ 112 h 160"/>
                <a:gd name="T24" fmla="*/ 206 w 207"/>
                <a:gd name="T25" fmla="*/ 124 h 160"/>
                <a:gd name="T26" fmla="*/ 207 w 207"/>
                <a:gd name="T27" fmla="*/ 135 h 160"/>
                <a:gd name="T28" fmla="*/ 206 w 207"/>
                <a:gd name="T29" fmla="*/ 146 h 160"/>
                <a:gd name="T30" fmla="*/ 206 w 207"/>
                <a:gd name="T31" fmla="*/ 154 h 160"/>
                <a:gd name="T32" fmla="*/ 205 w 207"/>
                <a:gd name="T33" fmla="*/ 160 h 160"/>
                <a:gd name="T34" fmla="*/ 0 w 207"/>
                <a:gd name="T35" fmla="*/ 3 h 160"/>
                <a:gd name="T36" fmla="*/ 37 w 207"/>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160">
                  <a:moveTo>
                    <a:pt x="37" y="0"/>
                  </a:moveTo>
                  <a:lnTo>
                    <a:pt x="69" y="3"/>
                  </a:lnTo>
                  <a:lnTo>
                    <a:pt x="97" y="6"/>
                  </a:lnTo>
                  <a:lnTo>
                    <a:pt x="121" y="13"/>
                  </a:lnTo>
                  <a:lnTo>
                    <a:pt x="142" y="22"/>
                  </a:lnTo>
                  <a:lnTo>
                    <a:pt x="158" y="33"/>
                  </a:lnTo>
                  <a:lnTo>
                    <a:pt x="172" y="44"/>
                  </a:lnTo>
                  <a:lnTo>
                    <a:pt x="183" y="57"/>
                  </a:lnTo>
                  <a:lnTo>
                    <a:pt x="192" y="71"/>
                  </a:lnTo>
                  <a:lnTo>
                    <a:pt x="198" y="85"/>
                  </a:lnTo>
                  <a:lnTo>
                    <a:pt x="202" y="99"/>
                  </a:lnTo>
                  <a:lnTo>
                    <a:pt x="205" y="112"/>
                  </a:lnTo>
                  <a:lnTo>
                    <a:pt x="206" y="124"/>
                  </a:lnTo>
                  <a:lnTo>
                    <a:pt x="207" y="135"/>
                  </a:lnTo>
                  <a:lnTo>
                    <a:pt x="206" y="146"/>
                  </a:lnTo>
                  <a:lnTo>
                    <a:pt x="206" y="154"/>
                  </a:lnTo>
                  <a:lnTo>
                    <a:pt x="205" y="160"/>
                  </a:lnTo>
                  <a:lnTo>
                    <a:pt x="0" y="3"/>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5" name="Freeform 9">
              <a:extLst>
                <a:ext uri="{FF2B5EF4-FFF2-40B4-BE49-F238E27FC236}">
                  <a16:creationId xmlns:a16="http://schemas.microsoft.com/office/drawing/2014/main" id="{E2BDA137-4F39-44EF-BA97-E3FC16FCD692}"/>
                </a:ext>
              </a:extLst>
            </p:cNvPr>
            <p:cNvSpPr>
              <a:spLocks/>
            </p:cNvSpPr>
            <p:nvPr/>
          </p:nvSpPr>
          <p:spPr bwMode="auto">
            <a:xfrm>
              <a:off x="6433898" y="5108230"/>
              <a:ext cx="198438" cy="195263"/>
            </a:xfrm>
            <a:custGeom>
              <a:avLst/>
              <a:gdLst>
                <a:gd name="T0" fmla="*/ 123 w 125"/>
                <a:gd name="T1" fmla="*/ 0 h 123"/>
                <a:gd name="T2" fmla="*/ 125 w 125"/>
                <a:gd name="T3" fmla="*/ 2 h 123"/>
                <a:gd name="T4" fmla="*/ 118 w 125"/>
                <a:gd name="T5" fmla="*/ 34 h 123"/>
                <a:gd name="T6" fmla="*/ 110 w 125"/>
                <a:gd name="T7" fmla="*/ 60 h 123"/>
                <a:gd name="T8" fmla="*/ 101 w 125"/>
                <a:gd name="T9" fmla="*/ 81 h 123"/>
                <a:gd name="T10" fmla="*/ 90 w 125"/>
                <a:gd name="T11" fmla="*/ 97 h 123"/>
                <a:gd name="T12" fmla="*/ 81 w 125"/>
                <a:gd name="T13" fmla="*/ 109 h 123"/>
                <a:gd name="T14" fmla="*/ 71 w 125"/>
                <a:gd name="T15" fmla="*/ 116 h 123"/>
                <a:gd name="T16" fmla="*/ 59 w 125"/>
                <a:gd name="T17" fmla="*/ 121 h 123"/>
                <a:gd name="T18" fmla="*/ 50 w 125"/>
                <a:gd name="T19" fmla="*/ 123 h 123"/>
                <a:gd name="T20" fmla="*/ 40 w 125"/>
                <a:gd name="T21" fmla="*/ 123 h 123"/>
                <a:gd name="T22" fmla="*/ 32 w 125"/>
                <a:gd name="T23" fmla="*/ 121 h 123"/>
                <a:gd name="T24" fmla="*/ 23 w 125"/>
                <a:gd name="T25" fmla="*/ 118 h 123"/>
                <a:gd name="T26" fmla="*/ 18 w 125"/>
                <a:gd name="T27" fmla="*/ 115 h 123"/>
                <a:gd name="T28" fmla="*/ 12 w 125"/>
                <a:gd name="T29" fmla="*/ 112 h 123"/>
                <a:gd name="T30" fmla="*/ 10 w 125"/>
                <a:gd name="T31" fmla="*/ 110 h 123"/>
                <a:gd name="T32" fmla="*/ 8 w 125"/>
                <a:gd name="T33" fmla="*/ 109 h 123"/>
                <a:gd name="T34" fmla="*/ 1 w 125"/>
                <a:gd name="T35" fmla="*/ 88 h 123"/>
                <a:gd name="T36" fmla="*/ 0 w 125"/>
                <a:gd name="T37" fmla="*/ 70 h 123"/>
                <a:gd name="T38" fmla="*/ 4 w 125"/>
                <a:gd name="T39" fmla="*/ 54 h 123"/>
                <a:gd name="T40" fmla="*/ 10 w 125"/>
                <a:gd name="T41" fmla="*/ 41 h 123"/>
                <a:gd name="T42" fmla="*/ 19 w 125"/>
                <a:gd name="T43" fmla="*/ 30 h 123"/>
                <a:gd name="T44" fmla="*/ 30 w 125"/>
                <a:gd name="T45" fmla="*/ 21 h 123"/>
                <a:gd name="T46" fmla="*/ 43 w 125"/>
                <a:gd name="T47" fmla="*/ 14 h 123"/>
                <a:gd name="T48" fmla="*/ 57 w 125"/>
                <a:gd name="T49" fmla="*/ 10 h 123"/>
                <a:gd name="T50" fmla="*/ 71 w 125"/>
                <a:gd name="T51" fmla="*/ 6 h 123"/>
                <a:gd name="T52" fmla="*/ 85 w 125"/>
                <a:gd name="T53" fmla="*/ 4 h 123"/>
                <a:gd name="T54" fmla="*/ 97 w 125"/>
                <a:gd name="T55" fmla="*/ 2 h 123"/>
                <a:gd name="T56" fmla="*/ 109 w 125"/>
                <a:gd name="T57" fmla="*/ 2 h 123"/>
                <a:gd name="T58" fmla="*/ 117 w 125"/>
                <a:gd name="T59" fmla="*/ 0 h 123"/>
                <a:gd name="T60" fmla="*/ 123 w 125"/>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123">
                  <a:moveTo>
                    <a:pt x="123" y="0"/>
                  </a:moveTo>
                  <a:lnTo>
                    <a:pt x="125" y="2"/>
                  </a:lnTo>
                  <a:lnTo>
                    <a:pt x="118" y="34"/>
                  </a:lnTo>
                  <a:lnTo>
                    <a:pt x="110" y="60"/>
                  </a:lnTo>
                  <a:lnTo>
                    <a:pt x="101" y="81"/>
                  </a:lnTo>
                  <a:lnTo>
                    <a:pt x="90" y="97"/>
                  </a:lnTo>
                  <a:lnTo>
                    <a:pt x="81" y="109"/>
                  </a:lnTo>
                  <a:lnTo>
                    <a:pt x="71" y="116"/>
                  </a:lnTo>
                  <a:lnTo>
                    <a:pt x="59" y="121"/>
                  </a:lnTo>
                  <a:lnTo>
                    <a:pt x="50" y="123"/>
                  </a:lnTo>
                  <a:lnTo>
                    <a:pt x="40" y="123"/>
                  </a:lnTo>
                  <a:lnTo>
                    <a:pt x="32" y="121"/>
                  </a:lnTo>
                  <a:lnTo>
                    <a:pt x="23" y="118"/>
                  </a:lnTo>
                  <a:lnTo>
                    <a:pt x="18" y="115"/>
                  </a:lnTo>
                  <a:lnTo>
                    <a:pt x="12" y="112"/>
                  </a:lnTo>
                  <a:lnTo>
                    <a:pt x="10" y="110"/>
                  </a:lnTo>
                  <a:lnTo>
                    <a:pt x="8" y="109"/>
                  </a:lnTo>
                  <a:lnTo>
                    <a:pt x="1" y="88"/>
                  </a:lnTo>
                  <a:lnTo>
                    <a:pt x="0" y="70"/>
                  </a:lnTo>
                  <a:lnTo>
                    <a:pt x="4" y="54"/>
                  </a:lnTo>
                  <a:lnTo>
                    <a:pt x="10" y="41"/>
                  </a:lnTo>
                  <a:lnTo>
                    <a:pt x="19" y="30"/>
                  </a:lnTo>
                  <a:lnTo>
                    <a:pt x="30" y="21"/>
                  </a:lnTo>
                  <a:lnTo>
                    <a:pt x="43" y="14"/>
                  </a:lnTo>
                  <a:lnTo>
                    <a:pt x="57" y="10"/>
                  </a:lnTo>
                  <a:lnTo>
                    <a:pt x="71" y="6"/>
                  </a:lnTo>
                  <a:lnTo>
                    <a:pt x="85" y="4"/>
                  </a:lnTo>
                  <a:lnTo>
                    <a:pt x="97" y="2"/>
                  </a:lnTo>
                  <a:lnTo>
                    <a:pt x="109" y="2"/>
                  </a:lnTo>
                  <a:lnTo>
                    <a:pt x="117" y="0"/>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6" name="Freeform 10">
              <a:extLst>
                <a:ext uri="{FF2B5EF4-FFF2-40B4-BE49-F238E27FC236}">
                  <a16:creationId xmlns:a16="http://schemas.microsoft.com/office/drawing/2014/main" id="{967A2F7F-95AA-42AC-B122-AC2588778A52}"/>
                </a:ext>
              </a:extLst>
            </p:cNvPr>
            <p:cNvSpPr>
              <a:spLocks/>
            </p:cNvSpPr>
            <p:nvPr/>
          </p:nvSpPr>
          <p:spPr bwMode="auto">
            <a:xfrm>
              <a:off x="6451361" y="5112993"/>
              <a:ext cx="180975" cy="190500"/>
            </a:xfrm>
            <a:custGeom>
              <a:avLst/>
              <a:gdLst>
                <a:gd name="T0" fmla="*/ 114 w 114"/>
                <a:gd name="T1" fmla="*/ 0 h 120"/>
                <a:gd name="T2" fmla="*/ 106 w 114"/>
                <a:gd name="T3" fmla="*/ 33 h 120"/>
                <a:gd name="T4" fmla="*/ 98 w 114"/>
                <a:gd name="T5" fmla="*/ 61 h 120"/>
                <a:gd name="T6" fmla="*/ 89 w 114"/>
                <a:gd name="T7" fmla="*/ 82 h 120"/>
                <a:gd name="T8" fmla="*/ 78 w 114"/>
                <a:gd name="T9" fmla="*/ 97 h 120"/>
                <a:gd name="T10" fmla="*/ 68 w 114"/>
                <a:gd name="T11" fmla="*/ 108 h 120"/>
                <a:gd name="T12" fmla="*/ 57 w 114"/>
                <a:gd name="T13" fmla="*/ 115 h 120"/>
                <a:gd name="T14" fmla="*/ 47 w 114"/>
                <a:gd name="T15" fmla="*/ 119 h 120"/>
                <a:gd name="T16" fmla="*/ 37 w 114"/>
                <a:gd name="T17" fmla="*/ 120 h 120"/>
                <a:gd name="T18" fmla="*/ 27 w 114"/>
                <a:gd name="T19" fmla="*/ 119 h 120"/>
                <a:gd name="T20" fmla="*/ 18 w 114"/>
                <a:gd name="T21" fmla="*/ 116 h 120"/>
                <a:gd name="T22" fmla="*/ 11 w 114"/>
                <a:gd name="T23" fmla="*/ 113 h 120"/>
                <a:gd name="T24" fmla="*/ 4 w 114"/>
                <a:gd name="T25" fmla="*/ 109 h 120"/>
                <a:gd name="T26" fmla="*/ 0 w 114"/>
                <a:gd name="T27" fmla="*/ 107 h 120"/>
                <a:gd name="T28" fmla="*/ 114 w 114"/>
                <a:gd name="T2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0">
                  <a:moveTo>
                    <a:pt x="114" y="0"/>
                  </a:moveTo>
                  <a:lnTo>
                    <a:pt x="106" y="33"/>
                  </a:lnTo>
                  <a:lnTo>
                    <a:pt x="98" y="61"/>
                  </a:lnTo>
                  <a:lnTo>
                    <a:pt x="89" y="82"/>
                  </a:lnTo>
                  <a:lnTo>
                    <a:pt x="78" y="97"/>
                  </a:lnTo>
                  <a:lnTo>
                    <a:pt x="68" y="108"/>
                  </a:lnTo>
                  <a:lnTo>
                    <a:pt x="57" y="115"/>
                  </a:lnTo>
                  <a:lnTo>
                    <a:pt x="47" y="119"/>
                  </a:lnTo>
                  <a:lnTo>
                    <a:pt x="37" y="120"/>
                  </a:lnTo>
                  <a:lnTo>
                    <a:pt x="27" y="119"/>
                  </a:lnTo>
                  <a:lnTo>
                    <a:pt x="18" y="116"/>
                  </a:lnTo>
                  <a:lnTo>
                    <a:pt x="11" y="113"/>
                  </a:lnTo>
                  <a:lnTo>
                    <a:pt x="4" y="109"/>
                  </a:lnTo>
                  <a:lnTo>
                    <a:pt x="0" y="10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7" name="Freeform 11">
              <a:extLst>
                <a:ext uri="{FF2B5EF4-FFF2-40B4-BE49-F238E27FC236}">
                  <a16:creationId xmlns:a16="http://schemas.microsoft.com/office/drawing/2014/main" id="{0792DF38-2E7C-4833-A252-4F1B9565A3D0}"/>
                </a:ext>
              </a:extLst>
            </p:cNvPr>
            <p:cNvSpPr>
              <a:spLocks/>
            </p:cNvSpPr>
            <p:nvPr/>
          </p:nvSpPr>
          <p:spPr bwMode="auto">
            <a:xfrm>
              <a:off x="6430723" y="5422555"/>
              <a:ext cx="342900" cy="303213"/>
            </a:xfrm>
            <a:custGeom>
              <a:avLst/>
              <a:gdLst>
                <a:gd name="T0" fmla="*/ 216 w 216"/>
                <a:gd name="T1" fmla="*/ 0 h 191"/>
                <a:gd name="T2" fmla="*/ 207 w 216"/>
                <a:gd name="T3" fmla="*/ 40 h 191"/>
                <a:gd name="T4" fmla="*/ 196 w 216"/>
                <a:gd name="T5" fmla="*/ 75 h 191"/>
                <a:gd name="T6" fmla="*/ 183 w 216"/>
                <a:gd name="T7" fmla="*/ 104 h 191"/>
                <a:gd name="T8" fmla="*/ 169 w 216"/>
                <a:gd name="T9" fmla="*/ 128 h 191"/>
                <a:gd name="T10" fmla="*/ 154 w 216"/>
                <a:gd name="T11" fmla="*/ 148 h 191"/>
                <a:gd name="T12" fmla="*/ 137 w 216"/>
                <a:gd name="T13" fmla="*/ 163 h 191"/>
                <a:gd name="T14" fmla="*/ 120 w 216"/>
                <a:gd name="T15" fmla="*/ 174 h 191"/>
                <a:gd name="T16" fmla="*/ 104 w 216"/>
                <a:gd name="T17" fmla="*/ 182 h 191"/>
                <a:gd name="T18" fmla="*/ 88 w 216"/>
                <a:gd name="T19" fmla="*/ 188 h 191"/>
                <a:gd name="T20" fmla="*/ 72 w 216"/>
                <a:gd name="T21" fmla="*/ 190 h 191"/>
                <a:gd name="T22" fmla="*/ 58 w 216"/>
                <a:gd name="T23" fmla="*/ 191 h 191"/>
                <a:gd name="T24" fmla="*/ 44 w 216"/>
                <a:gd name="T25" fmla="*/ 191 h 191"/>
                <a:gd name="T26" fmla="*/ 32 w 216"/>
                <a:gd name="T27" fmla="*/ 190 h 191"/>
                <a:gd name="T28" fmla="*/ 23 w 216"/>
                <a:gd name="T29" fmla="*/ 189 h 191"/>
                <a:gd name="T30" fmla="*/ 15 w 216"/>
                <a:gd name="T31" fmla="*/ 187 h 191"/>
                <a:gd name="T32" fmla="*/ 10 w 216"/>
                <a:gd name="T33" fmla="*/ 186 h 191"/>
                <a:gd name="T34" fmla="*/ 9 w 216"/>
                <a:gd name="T35" fmla="*/ 184 h 191"/>
                <a:gd name="T36" fmla="*/ 2 w 216"/>
                <a:gd name="T37" fmla="*/ 160 h 191"/>
                <a:gd name="T38" fmla="*/ 0 w 216"/>
                <a:gd name="T39" fmla="*/ 137 h 191"/>
                <a:gd name="T40" fmla="*/ 3 w 216"/>
                <a:gd name="T41" fmla="*/ 116 h 191"/>
                <a:gd name="T42" fmla="*/ 10 w 216"/>
                <a:gd name="T43" fmla="*/ 98 h 191"/>
                <a:gd name="T44" fmla="*/ 22 w 216"/>
                <a:gd name="T45" fmla="*/ 82 h 191"/>
                <a:gd name="T46" fmla="*/ 36 w 216"/>
                <a:gd name="T47" fmla="*/ 67 h 191"/>
                <a:gd name="T48" fmla="*/ 52 w 216"/>
                <a:gd name="T49" fmla="*/ 54 h 191"/>
                <a:gd name="T50" fmla="*/ 70 w 216"/>
                <a:gd name="T51" fmla="*/ 43 h 191"/>
                <a:gd name="T52" fmla="*/ 90 w 216"/>
                <a:gd name="T53" fmla="*/ 33 h 191"/>
                <a:gd name="T54" fmla="*/ 110 w 216"/>
                <a:gd name="T55" fmla="*/ 25 h 191"/>
                <a:gd name="T56" fmla="*/ 129 w 216"/>
                <a:gd name="T57" fmla="*/ 18 h 191"/>
                <a:gd name="T58" fmla="*/ 149 w 216"/>
                <a:gd name="T59" fmla="*/ 13 h 191"/>
                <a:gd name="T60" fmla="*/ 167 w 216"/>
                <a:gd name="T61" fmla="*/ 8 h 191"/>
                <a:gd name="T62" fmla="*/ 183 w 216"/>
                <a:gd name="T63" fmla="*/ 6 h 191"/>
                <a:gd name="T64" fmla="*/ 196 w 216"/>
                <a:gd name="T65" fmla="*/ 2 h 191"/>
                <a:gd name="T66" fmla="*/ 207 w 216"/>
                <a:gd name="T67" fmla="*/ 1 h 191"/>
                <a:gd name="T68" fmla="*/ 214 w 216"/>
                <a:gd name="T69" fmla="*/ 0 h 191"/>
                <a:gd name="T70" fmla="*/ 216 w 216"/>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191">
                  <a:moveTo>
                    <a:pt x="216" y="0"/>
                  </a:moveTo>
                  <a:lnTo>
                    <a:pt x="207" y="40"/>
                  </a:lnTo>
                  <a:lnTo>
                    <a:pt x="196" y="75"/>
                  </a:lnTo>
                  <a:lnTo>
                    <a:pt x="183" y="104"/>
                  </a:lnTo>
                  <a:lnTo>
                    <a:pt x="169" y="128"/>
                  </a:lnTo>
                  <a:lnTo>
                    <a:pt x="154" y="148"/>
                  </a:lnTo>
                  <a:lnTo>
                    <a:pt x="137" y="163"/>
                  </a:lnTo>
                  <a:lnTo>
                    <a:pt x="120" y="174"/>
                  </a:lnTo>
                  <a:lnTo>
                    <a:pt x="104" y="182"/>
                  </a:lnTo>
                  <a:lnTo>
                    <a:pt x="88" y="188"/>
                  </a:lnTo>
                  <a:lnTo>
                    <a:pt x="72" y="190"/>
                  </a:lnTo>
                  <a:lnTo>
                    <a:pt x="58" y="191"/>
                  </a:lnTo>
                  <a:lnTo>
                    <a:pt x="44" y="191"/>
                  </a:lnTo>
                  <a:lnTo>
                    <a:pt x="32" y="190"/>
                  </a:lnTo>
                  <a:lnTo>
                    <a:pt x="23" y="189"/>
                  </a:lnTo>
                  <a:lnTo>
                    <a:pt x="15" y="187"/>
                  </a:lnTo>
                  <a:lnTo>
                    <a:pt x="10" y="186"/>
                  </a:lnTo>
                  <a:lnTo>
                    <a:pt x="9" y="184"/>
                  </a:lnTo>
                  <a:lnTo>
                    <a:pt x="2" y="160"/>
                  </a:lnTo>
                  <a:lnTo>
                    <a:pt x="0" y="137"/>
                  </a:lnTo>
                  <a:lnTo>
                    <a:pt x="3" y="116"/>
                  </a:lnTo>
                  <a:lnTo>
                    <a:pt x="10" y="98"/>
                  </a:lnTo>
                  <a:lnTo>
                    <a:pt x="22" y="82"/>
                  </a:lnTo>
                  <a:lnTo>
                    <a:pt x="36" y="67"/>
                  </a:lnTo>
                  <a:lnTo>
                    <a:pt x="52" y="54"/>
                  </a:lnTo>
                  <a:lnTo>
                    <a:pt x="70" y="43"/>
                  </a:lnTo>
                  <a:lnTo>
                    <a:pt x="90" y="33"/>
                  </a:lnTo>
                  <a:lnTo>
                    <a:pt x="110" y="25"/>
                  </a:lnTo>
                  <a:lnTo>
                    <a:pt x="129" y="18"/>
                  </a:lnTo>
                  <a:lnTo>
                    <a:pt x="149" y="13"/>
                  </a:lnTo>
                  <a:lnTo>
                    <a:pt x="167" y="8"/>
                  </a:lnTo>
                  <a:lnTo>
                    <a:pt x="183" y="6"/>
                  </a:lnTo>
                  <a:lnTo>
                    <a:pt x="196" y="2"/>
                  </a:lnTo>
                  <a:lnTo>
                    <a:pt x="207" y="1"/>
                  </a:lnTo>
                  <a:lnTo>
                    <a:pt x="214"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8" name="Freeform 12">
              <a:extLst>
                <a:ext uri="{FF2B5EF4-FFF2-40B4-BE49-F238E27FC236}">
                  <a16:creationId xmlns:a16="http://schemas.microsoft.com/office/drawing/2014/main" id="{4038F988-346D-4756-A087-0169802B5052}"/>
                </a:ext>
              </a:extLst>
            </p:cNvPr>
            <p:cNvSpPr>
              <a:spLocks/>
            </p:cNvSpPr>
            <p:nvPr/>
          </p:nvSpPr>
          <p:spPr bwMode="auto">
            <a:xfrm>
              <a:off x="6451361" y="5425730"/>
              <a:ext cx="322263" cy="304800"/>
            </a:xfrm>
            <a:custGeom>
              <a:avLst/>
              <a:gdLst>
                <a:gd name="T0" fmla="*/ 203 w 203"/>
                <a:gd name="T1" fmla="*/ 0 h 192"/>
                <a:gd name="T2" fmla="*/ 193 w 203"/>
                <a:gd name="T3" fmla="*/ 42 h 192"/>
                <a:gd name="T4" fmla="*/ 181 w 203"/>
                <a:gd name="T5" fmla="*/ 77 h 192"/>
                <a:gd name="T6" fmla="*/ 168 w 203"/>
                <a:gd name="T7" fmla="*/ 106 h 192"/>
                <a:gd name="T8" fmla="*/ 153 w 203"/>
                <a:gd name="T9" fmla="*/ 131 h 192"/>
                <a:gd name="T10" fmla="*/ 137 w 203"/>
                <a:gd name="T11" fmla="*/ 150 h 192"/>
                <a:gd name="T12" fmla="*/ 120 w 203"/>
                <a:gd name="T13" fmla="*/ 165 h 192"/>
                <a:gd name="T14" fmla="*/ 104 w 203"/>
                <a:gd name="T15" fmla="*/ 176 h 192"/>
                <a:gd name="T16" fmla="*/ 86 w 203"/>
                <a:gd name="T17" fmla="*/ 184 h 192"/>
                <a:gd name="T18" fmla="*/ 70 w 203"/>
                <a:gd name="T19" fmla="*/ 188 h 192"/>
                <a:gd name="T20" fmla="*/ 54 w 203"/>
                <a:gd name="T21" fmla="*/ 192 h 192"/>
                <a:gd name="T22" fmla="*/ 39 w 203"/>
                <a:gd name="T23" fmla="*/ 192 h 192"/>
                <a:gd name="T24" fmla="*/ 26 w 203"/>
                <a:gd name="T25" fmla="*/ 192 h 192"/>
                <a:gd name="T26" fmla="*/ 15 w 203"/>
                <a:gd name="T27" fmla="*/ 189 h 192"/>
                <a:gd name="T28" fmla="*/ 6 w 203"/>
                <a:gd name="T29" fmla="*/ 187 h 192"/>
                <a:gd name="T30" fmla="*/ 0 w 203"/>
                <a:gd name="T31" fmla="*/ 185 h 192"/>
                <a:gd name="T32" fmla="*/ 203 w 203"/>
                <a:gd name="T3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92">
                  <a:moveTo>
                    <a:pt x="203" y="0"/>
                  </a:moveTo>
                  <a:lnTo>
                    <a:pt x="193" y="42"/>
                  </a:lnTo>
                  <a:lnTo>
                    <a:pt x="181" y="77"/>
                  </a:lnTo>
                  <a:lnTo>
                    <a:pt x="168" y="106"/>
                  </a:lnTo>
                  <a:lnTo>
                    <a:pt x="153" y="131"/>
                  </a:lnTo>
                  <a:lnTo>
                    <a:pt x="137" y="150"/>
                  </a:lnTo>
                  <a:lnTo>
                    <a:pt x="120" y="165"/>
                  </a:lnTo>
                  <a:lnTo>
                    <a:pt x="104" y="176"/>
                  </a:lnTo>
                  <a:lnTo>
                    <a:pt x="86" y="184"/>
                  </a:lnTo>
                  <a:lnTo>
                    <a:pt x="70" y="188"/>
                  </a:lnTo>
                  <a:lnTo>
                    <a:pt x="54" y="192"/>
                  </a:lnTo>
                  <a:lnTo>
                    <a:pt x="39" y="192"/>
                  </a:lnTo>
                  <a:lnTo>
                    <a:pt x="26" y="192"/>
                  </a:lnTo>
                  <a:lnTo>
                    <a:pt x="15" y="189"/>
                  </a:lnTo>
                  <a:lnTo>
                    <a:pt x="6" y="187"/>
                  </a:lnTo>
                  <a:lnTo>
                    <a:pt x="0" y="18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29" name="Freeform 13">
              <a:extLst>
                <a:ext uri="{FF2B5EF4-FFF2-40B4-BE49-F238E27FC236}">
                  <a16:creationId xmlns:a16="http://schemas.microsoft.com/office/drawing/2014/main" id="{D68A3ACE-6BA6-402A-9291-81C21A87BAE3}"/>
                </a:ext>
              </a:extLst>
            </p:cNvPr>
            <p:cNvSpPr>
              <a:spLocks/>
            </p:cNvSpPr>
            <p:nvPr/>
          </p:nvSpPr>
          <p:spPr bwMode="auto">
            <a:xfrm>
              <a:off x="6244986" y="6019455"/>
              <a:ext cx="142875" cy="71438"/>
            </a:xfrm>
            <a:custGeom>
              <a:avLst/>
              <a:gdLst>
                <a:gd name="T0" fmla="*/ 45 w 90"/>
                <a:gd name="T1" fmla="*/ 0 h 45"/>
                <a:gd name="T2" fmla="*/ 59 w 90"/>
                <a:gd name="T3" fmla="*/ 2 h 45"/>
                <a:gd name="T4" fmla="*/ 72 w 90"/>
                <a:gd name="T5" fmla="*/ 8 h 45"/>
                <a:gd name="T6" fmla="*/ 81 w 90"/>
                <a:gd name="T7" fmla="*/ 18 h 45"/>
                <a:gd name="T8" fmla="*/ 88 w 90"/>
                <a:gd name="T9" fmla="*/ 30 h 45"/>
                <a:gd name="T10" fmla="*/ 90 w 90"/>
                <a:gd name="T11" fmla="*/ 45 h 45"/>
                <a:gd name="T12" fmla="*/ 0 w 90"/>
                <a:gd name="T13" fmla="*/ 45 h 45"/>
                <a:gd name="T14" fmla="*/ 3 w 90"/>
                <a:gd name="T15" fmla="*/ 30 h 45"/>
                <a:gd name="T16" fmla="*/ 8 w 90"/>
                <a:gd name="T17" fmla="*/ 18 h 45"/>
                <a:gd name="T18" fmla="*/ 19 w 90"/>
                <a:gd name="T19" fmla="*/ 8 h 45"/>
                <a:gd name="T20" fmla="*/ 32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2" y="8"/>
                  </a:lnTo>
                  <a:lnTo>
                    <a:pt x="81" y="18"/>
                  </a:lnTo>
                  <a:lnTo>
                    <a:pt x="88" y="30"/>
                  </a:lnTo>
                  <a:lnTo>
                    <a:pt x="90" y="45"/>
                  </a:lnTo>
                  <a:lnTo>
                    <a:pt x="0" y="45"/>
                  </a:lnTo>
                  <a:lnTo>
                    <a:pt x="3" y="30"/>
                  </a:lnTo>
                  <a:lnTo>
                    <a:pt x="8" y="18"/>
                  </a:lnTo>
                  <a:lnTo>
                    <a:pt x="19" y="8"/>
                  </a:lnTo>
                  <a:lnTo>
                    <a:pt x="32"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0" name="Freeform 14">
              <a:extLst>
                <a:ext uri="{FF2B5EF4-FFF2-40B4-BE49-F238E27FC236}">
                  <a16:creationId xmlns:a16="http://schemas.microsoft.com/office/drawing/2014/main" id="{7604CDB3-833A-46D6-AD63-85D7E821FAA5}"/>
                </a:ext>
              </a:extLst>
            </p:cNvPr>
            <p:cNvSpPr>
              <a:spLocks/>
            </p:cNvSpPr>
            <p:nvPr/>
          </p:nvSpPr>
          <p:spPr bwMode="auto">
            <a:xfrm>
              <a:off x="6325948" y="6000405"/>
              <a:ext cx="179388" cy="90488"/>
            </a:xfrm>
            <a:custGeom>
              <a:avLst/>
              <a:gdLst>
                <a:gd name="T0" fmla="*/ 57 w 113"/>
                <a:gd name="T1" fmla="*/ 0 h 57"/>
                <a:gd name="T2" fmla="*/ 74 w 113"/>
                <a:gd name="T3" fmla="*/ 3 h 57"/>
                <a:gd name="T4" fmla="*/ 90 w 113"/>
                <a:gd name="T5" fmla="*/ 11 h 57"/>
                <a:gd name="T6" fmla="*/ 102 w 113"/>
                <a:gd name="T7" fmla="*/ 24 h 57"/>
                <a:gd name="T8" fmla="*/ 110 w 113"/>
                <a:gd name="T9" fmla="*/ 39 h 57"/>
                <a:gd name="T10" fmla="*/ 113 w 113"/>
                <a:gd name="T11" fmla="*/ 57 h 57"/>
                <a:gd name="T12" fmla="*/ 0 w 113"/>
                <a:gd name="T13" fmla="*/ 57 h 57"/>
                <a:gd name="T14" fmla="*/ 3 w 113"/>
                <a:gd name="T15" fmla="*/ 39 h 57"/>
                <a:gd name="T16" fmla="*/ 11 w 113"/>
                <a:gd name="T17" fmla="*/ 24 h 57"/>
                <a:gd name="T18" fmla="*/ 23 w 113"/>
                <a:gd name="T19" fmla="*/ 11 h 57"/>
                <a:gd name="T20" fmla="*/ 38 w 113"/>
                <a:gd name="T21" fmla="*/ 3 h 57"/>
                <a:gd name="T22" fmla="*/ 57 w 1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57">
                  <a:moveTo>
                    <a:pt x="57" y="0"/>
                  </a:moveTo>
                  <a:lnTo>
                    <a:pt x="74" y="3"/>
                  </a:lnTo>
                  <a:lnTo>
                    <a:pt x="90" y="11"/>
                  </a:lnTo>
                  <a:lnTo>
                    <a:pt x="102" y="24"/>
                  </a:lnTo>
                  <a:lnTo>
                    <a:pt x="110" y="39"/>
                  </a:lnTo>
                  <a:lnTo>
                    <a:pt x="113" y="57"/>
                  </a:lnTo>
                  <a:lnTo>
                    <a:pt x="0" y="57"/>
                  </a:lnTo>
                  <a:lnTo>
                    <a:pt x="3" y="39"/>
                  </a:lnTo>
                  <a:lnTo>
                    <a:pt x="11"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1" name="Freeform 15">
              <a:extLst>
                <a:ext uri="{FF2B5EF4-FFF2-40B4-BE49-F238E27FC236}">
                  <a16:creationId xmlns:a16="http://schemas.microsoft.com/office/drawing/2014/main" id="{67C35E39-E52D-4CE4-9D02-B17548F1D3F3}"/>
                </a:ext>
              </a:extLst>
            </p:cNvPr>
            <p:cNvSpPr>
              <a:spLocks/>
            </p:cNvSpPr>
            <p:nvPr/>
          </p:nvSpPr>
          <p:spPr bwMode="auto">
            <a:xfrm>
              <a:off x="6433898" y="6046443"/>
              <a:ext cx="87313" cy="44450"/>
            </a:xfrm>
            <a:custGeom>
              <a:avLst/>
              <a:gdLst>
                <a:gd name="T0" fmla="*/ 28 w 55"/>
                <a:gd name="T1" fmla="*/ 0 h 28"/>
                <a:gd name="T2" fmla="*/ 38 w 55"/>
                <a:gd name="T3" fmla="*/ 3 h 28"/>
                <a:gd name="T4" fmla="*/ 48 w 55"/>
                <a:gd name="T5" fmla="*/ 8 h 28"/>
                <a:gd name="T6" fmla="*/ 53 w 55"/>
                <a:gd name="T7" fmla="*/ 16 h 28"/>
                <a:gd name="T8" fmla="*/ 55 w 55"/>
                <a:gd name="T9" fmla="*/ 28 h 28"/>
                <a:gd name="T10" fmla="*/ 0 w 55"/>
                <a:gd name="T11" fmla="*/ 28 h 28"/>
                <a:gd name="T12" fmla="*/ 3 w 55"/>
                <a:gd name="T13" fmla="*/ 16 h 28"/>
                <a:gd name="T14" fmla="*/ 8 w 55"/>
                <a:gd name="T15" fmla="*/ 8 h 28"/>
                <a:gd name="T16" fmla="*/ 18 w 55"/>
                <a:gd name="T17" fmla="*/ 3 h 28"/>
                <a:gd name="T18" fmla="*/ 28 w 55"/>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8">
                  <a:moveTo>
                    <a:pt x="28" y="0"/>
                  </a:moveTo>
                  <a:lnTo>
                    <a:pt x="38" y="3"/>
                  </a:lnTo>
                  <a:lnTo>
                    <a:pt x="48" y="8"/>
                  </a:lnTo>
                  <a:lnTo>
                    <a:pt x="53" y="16"/>
                  </a:lnTo>
                  <a:lnTo>
                    <a:pt x="55" y="28"/>
                  </a:lnTo>
                  <a:lnTo>
                    <a:pt x="0" y="28"/>
                  </a:lnTo>
                  <a:lnTo>
                    <a:pt x="3" y="16"/>
                  </a:lnTo>
                  <a:lnTo>
                    <a:pt x="8" y="8"/>
                  </a:lnTo>
                  <a:lnTo>
                    <a:pt x="18"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2" name="Freeform 16">
              <a:extLst>
                <a:ext uri="{FF2B5EF4-FFF2-40B4-BE49-F238E27FC236}">
                  <a16:creationId xmlns:a16="http://schemas.microsoft.com/office/drawing/2014/main" id="{B3836068-C787-452C-92B0-EA955496FD21}"/>
                </a:ext>
              </a:extLst>
            </p:cNvPr>
            <p:cNvSpPr>
              <a:spLocks/>
            </p:cNvSpPr>
            <p:nvPr/>
          </p:nvSpPr>
          <p:spPr bwMode="auto">
            <a:xfrm>
              <a:off x="6295786" y="5994055"/>
              <a:ext cx="138113" cy="69850"/>
            </a:xfrm>
            <a:custGeom>
              <a:avLst/>
              <a:gdLst>
                <a:gd name="T0" fmla="*/ 43 w 87"/>
                <a:gd name="T1" fmla="*/ 0 h 44"/>
                <a:gd name="T2" fmla="*/ 61 w 87"/>
                <a:gd name="T3" fmla="*/ 3 h 44"/>
                <a:gd name="T4" fmla="*/ 75 w 87"/>
                <a:gd name="T5" fmla="*/ 13 h 44"/>
                <a:gd name="T6" fmla="*/ 84 w 87"/>
                <a:gd name="T7" fmla="*/ 26 h 44"/>
                <a:gd name="T8" fmla="*/ 87 w 87"/>
                <a:gd name="T9" fmla="*/ 44 h 44"/>
                <a:gd name="T10" fmla="*/ 0 w 87"/>
                <a:gd name="T11" fmla="*/ 44 h 44"/>
                <a:gd name="T12" fmla="*/ 3 w 87"/>
                <a:gd name="T13" fmla="*/ 26 h 44"/>
                <a:gd name="T14" fmla="*/ 12 w 87"/>
                <a:gd name="T15" fmla="*/ 13 h 44"/>
                <a:gd name="T16" fmla="*/ 26 w 87"/>
                <a:gd name="T17" fmla="*/ 3 h 44"/>
                <a:gd name="T18" fmla="*/ 43 w 87"/>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4">
                  <a:moveTo>
                    <a:pt x="43" y="0"/>
                  </a:moveTo>
                  <a:lnTo>
                    <a:pt x="61" y="3"/>
                  </a:lnTo>
                  <a:lnTo>
                    <a:pt x="75" y="13"/>
                  </a:lnTo>
                  <a:lnTo>
                    <a:pt x="84" y="26"/>
                  </a:lnTo>
                  <a:lnTo>
                    <a:pt x="87" y="44"/>
                  </a:lnTo>
                  <a:lnTo>
                    <a:pt x="0" y="44"/>
                  </a:lnTo>
                  <a:lnTo>
                    <a:pt x="3" y="26"/>
                  </a:lnTo>
                  <a:lnTo>
                    <a:pt x="12" y="13"/>
                  </a:lnTo>
                  <a:lnTo>
                    <a:pt x="26" y="3"/>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33" name="Group 232">
            <a:extLst>
              <a:ext uri="{FF2B5EF4-FFF2-40B4-BE49-F238E27FC236}">
                <a16:creationId xmlns:a16="http://schemas.microsoft.com/office/drawing/2014/main" id="{1490D55F-759A-47F0-8BE3-07C383169A5B}"/>
              </a:ext>
            </a:extLst>
          </p:cNvPr>
          <p:cNvGrpSpPr/>
          <p:nvPr/>
        </p:nvGrpSpPr>
        <p:grpSpPr>
          <a:xfrm>
            <a:off x="2131646" y="10934128"/>
            <a:ext cx="473766" cy="976421"/>
            <a:chOff x="5576888" y="4907756"/>
            <a:chExt cx="260350" cy="536575"/>
          </a:xfrm>
          <a:solidFill>
            <a:sysClr val="windowText" lastClr="000000">
              <a:lumMod val="75000"/>
              <a:lumOff val="25000"/>
            </a:sysClr>
          </a:solidFill>
        </p:grpSpPr>
        <p:sp>
          <p:nvSpPr>
            <p:cNvPr id="234" name="Freeform 17">
              <a:extLst>
                <a:ext uri="{FF2B5EF4-FFF2-40B4-BE49-F238E27FC236}">
                  <a16:creationId xmlns:a16="http://schemas.microsoft.com/office/drawing/2014/main" id="{6A74C32B-7F08-4A12-A121-59D3CD47C7B5}"/>
                </a:ext>
              </a:extLst>
            </p:cNvPr>
            <p:cNvSpPr>
              <a:spLocks/>
            </p:cNvSpPr>
            <p:nvPr/>
          </p:nvSpPr>
          <p:spPr bwMode="auto">
            <a:xfrm>
              <a:off x="5710238" y="4907756"/>
              <a:ext cx="34925" cy="528638"/>
            </a:xfrm>
            <a:custGeom>
              <a:avLst/>
              <a:gdLst>
                <a:gd name="T0" fmla="*/ 22 w 22"/>
                <a:gd name="T1" fmla="*/ 0 h 333"/>
                <a:gd name="T2" fmla="*/ 22 w 22"/>
                <a:gd name="T3" fmla="*/ 333 h 333"/>
                <a:gd name="T4" fmla="*/ 0 w 22"/>
                <a:gd name="T5" fmla="*/ 333 h 333"/>
                <a:gd name="T6" fmla="*/ 22 w 22"/>
                <a:gd name="T7" fmla="*/ 0 h 333"/>
              </a:gdLst>
              <a:ahLst/>
              <a:cxnLst>
                <a:cxn ang="0">
                  <a:pos x="T0" y="T1"/>
                </a:cxn>
                <a:cxn ang="0">
                  <a:pos x="T2" y="T3"/>
                </a:cxn>
                <a:cxn ang="0">
                  <a:pos x="T4" y="T5"/>
                </a:cxn>
                <a:cxn ang="0">
                  <a:pos x="T6" y="T7"/>
                </a:cxn>
              </a:cxnLst>
              <a:rect l="0" t="0" r="r" b="b"/>
              <a:pathLst>
                <a:path w="22" h="333">
                  <a:moveTo>
                    <a:pt x="22" y="0"/>
                  </a:moveTo>
                  <a:lnTo>
                    <a:pt x="22" y="333"/>
                  </a:lnTo>
                  <a:lnTo>
                    <a:pt x="0" y="33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5" name="Freeform 18">
              <a:extLst>
                <a:ext uri="{FF2B5EF4-FFF2-40B4-BE49-F238E27FC236}">
                  <a16:creationId xmlns:a16="http://schemas.microsoft.com/office/drawing/2014/main" id="{BD1AEA78-8E0D-4F51-86EA-50ACE5EFDF36}"/>
                </a:ext>
              </a:extLst>
            </p:cNvPr>
            <p:cNvSpPr>
              <a:spLocks/>
            </p:cNvSpPr>
            <p:nvPr/>
          </p:nvSpPr>
          <p:spPr bwMode="auto">
            <a:xfrm>
              <a:off x="5576888" y="5044281"/>
              <a:ext cx="142875" cy="127000"/>
            </a:xfrm>
            <a:custGeom>
              <a:avLst/>
              <a:gdLst>
                <a:gd name="T0" fmla="*/ 24 w 90"/>
                <a:gd name="T1" fmla="*/ 0 h 80"/>
                <a:gd name="T2" fmla="*/ 44 w 90"/>
                <a:gd name="T3" fmla="*/ 3 h 80"/>
                <a:gd name="T4" fmla="*/ 59 w 90"/>
                <a:gd name="T5" fmla="*/ 7 h 80"/>
                <a:gd name="T6" fmla="*/ 70 w 90"/>
                <a:gd name="T7" fmla="*/ 14 h 80"/>
                <a:gd name="T8" fmla="*/ 80 w 90"/>
                <a:gd name="T9" fmla="*/ 22 h 80"/>
                <a:gd name="T10" fmla="*/ 85 w 90"/>
                <a:gd name="T11" fmla="*/ 32 h 80"/>
                <a:gd name="T12" fmla="*/ 89 w 90"/>
                <a:gd name="T13" fmla="*/ 41 h 80"/>
                <a:gd name="T14" fmla="*/ 90 w 90"/>
                <a:gd name="T15" fmla="*/ 50 h 80"/>
                <a:gd name="T16" fmla="*/ 90 w 90"/>
                <a:gd name="T17" fmla="*/ 58 h 80"/>
                <a:gd name="T18" fmla="*/ 90 w 90"/>
                <a:gd name="T19" fmla="*/ 65 h 80"/>
                <a:gd name="T20" fmla="*/ 90 w 90"/>
                <a:gd name="T21" fmla="*/ 69 h 80"/>
                <a:gd name="T22" fmla="*/ 89 w 90"/>
                <a:gd name="T23" fmla="*/ 71 h 80"/>
                <a:gd name="T24" fmla="*/ 74 w 90"/>
                <a:gd name="T25" fmla="*/ 79 h 80"/>
                <a:gd name="T26" fmla="*/ 60 w 90"/>
                <a:gd name="T27" fmla="*/ 80 h 80"/>
                <a:gd name="T28" fmla="*/ 47 w 90"/>
                <a:gd name="T29" fmla="*/ 77 h 80"/>
                <a:gd name="T30" fmla="*/ 37 w 90"/>
                <a:gd name="T31" fmla="*/ 69 h 80"/>
                <a:gd name="T32" fmla="*/ 27 w 90"/>
                <a:gd name="T33" fmla="*/ 58 h 80"/>
                <a:gd name="T34" fmla="*/ 18 w 90"/>
                <a:gd name="T35" fmla="*/ 45 h 80"/>
                <a:gd name="T36" fmla="*/ 12 w 90"/>
                <a:gd name="T37" fmla="*/ 33 h 80"/>
                <a:gd name="T38" fmla="*/ 7 w 90"/>
                <a:gd name="T39" fmla="*/ 20 h 80"/>
                <a:gd name="T40" fmla="*/ 3 w 90"/>
                <a:gd name="T41" fmla="*/ 10 h 80"/>
                <a:gd name="T42" fmla="*/ 1 w 90"/>
                <a:gd name="T43" fmla="*/ 3 h 80"/>
                <a:gd name="T44" fmla="*/ 0 w 90"/>
                <a:gd name="T45" fmla="*/ 0 h 80"/>
                <a:gd name="T46" fmla="*/ 24 w 90"/>
                <a:gd name="T4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80">
                  <a:moveTo>
                    <a:pt x="24" y="0"/>
                  </a:moveTo>
                  <a:lnTo>
                    <a:pt x="44" y="3"/>
                  </a:lnTo>
                  <a:lnTo>
                    <a:pt x="59" y="7"/>
                  </a:lnTo>
                  <a:lnTo>
                    <a:pt x="70" y="14"/>
                  </a:lnTo>
                  <a:lnTo>
                    <a:pt x="80" y="22"/>
                  </a:lnTo>
                  <a:lnTo>
                    <a:pt x="85" y="32"/>
                  </a:lnTo>
                  <a:lnTo>
                    <a:pt x="89" y="41"/>
                  </a:lnTo>
                  <a:lnTo>
                    <a:pt x="90" y="50"/>
                  </a:lnTo>
                  <a:lnTo>
                    <a:pt x="90" y="58"/>
                  </a:lnTo>
                  <a:lnTo>
                    <a:pt x="90" y="65"/>
                  </a:lnTo>
                  <a:lnTo>
                    <a:pt x="90" y="69"/>
                  </a:lnTo>
                  <a:lnTo>
                    <a:pt x="89" y="71"/>
                  </a:lnTo>
                  <a:lnTo>
                    <a:pt x="74" y="79"/>
                  </a:lnTo>
                  <a:lnTo>
                    <a:pt x="60" y="80"/>
                  </a:lnTo>
                  <a:lnTo>
                    <a:pt x="47" y="77"/>
                  </a:lnTo>
                  <a:lnTo>
                    <a:pt x="37" y="69"/>
                  </a:lnTo>
                  <a:lnTo>
                    <a:pt x="27" y="58"/>
                  </a:lnTo>
                  <a:lnTo>
                    <a:pt x="18" y="45"/>
                  </a:lnTo>
                  <a:lnTo>
                    <a:pt x="12" y="33"/>
                  </a:lnTo>
                  <a:lnTo>
                    <a:pt x="7" y="20"/>
                  </a:lnTo>
                  <a:lnTo>
                    <a:pt x="3" y="10"/>
                  </a:lnTo>
                  <a:lnTo>
                    <a:pt x="1" y="3"/>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6" name="Freeform 19">
              <a:extLst>
                <a:ext uri="{FF2B5EF4-FFF2-40B4-BE49-F238E27FC236}">
                  <a16:creationId xmlns:a16="http://schemas.microsoft.com/office/drawing/2014/main" id="{988684C7-4E4F-44D6-BC82-8C4863D1932A}"/>
                </a:ext>
              </a:extLst>
            </p:cNvPr>
            <p:cNvSpPr>
              <a:spLocks/>
            </p:cNvSpPr>
            <p:nvPr/>
          </p:nvSpPr>
          <p:spPr bwMode="auto">
            <a:xfrm>
              <a:off x="5578476" y="5044281"/>
              <a:ext cx="141288" cy="109538"/>
            </a:xfrm>
            <a:custGeom>
              <a:avLst/>
              <a:gdLst>
                <a:gd name="T0" fmla="*/ 24 w 89"/>
                <a:gd name="T1" fmla="*/ 0 h 69"/>
                <a:gd name="T2" fmla="*/ 43 w 89"/>
                <a:gd name="T3" fmla="*/ 3 h 69"/>
                <a:gd name="T4" fmla="*/ 59 w 89"/>
                <a:gd name="T5" fmla="*/ 7 h 69"/>
                <a:gd name="T6" fmla="*/ 69 w 89"/>
                <a:gd name="T7" fmla="*/ 14 h 69"/>
                <a:gd name="T8" fmla="*/ 79 w 89"/>
                <a:gd name="T9" fmla="*/ 24 h 69"/>
                <a:gd name="T10" fmla="*/ 84 w 89"/>
                <a:gd name="T11" fmla="*/ 32 h 69"/>
                <a:gd name="T12" fmla="*/ 87 w 89"/>
                <a:gd name="T13" fmla="*/ 41 h 69"/>
                <a:gd name="T14" fmla="*/ 89 w 89"/>
                <a:gd name="T15" fmla="*/ 50 h 69"/>
                <a:gd name="T16" fmla="*/ 89 w 89"/>
                <a:gd name="T17" fmla="*/ 58 h 69"/>
                <a:gd name="T18" fmla="*/ 89 w 89"/>
                <a:gd name="T19" fmla="*/ 64 h 69"/>
                <a:gd name="T20" fmla="*/ 89 w 89"/>
                <a:gd name="T21" fmla="*/ 69 h 69"/>
                <a:gd name="T22" fmla="*/ 0 w 89"/>
                <a:gd name="T23" fmla="*/ 0 h 69"/>
                <a:gd name="T24" fmla="*/ 24 w 8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69">
                  <a:moveTo>
                    <a:pt x="24" y="0"/>
                  </a:moveTo>
                  <a:lnTo>
                    <a:pt x="43" y="3"/>
                  </a:lnTo>
                  <a:lnTo>
                    <a:pt x="59" y="7"/>
                  </a:lnTo>
                  <a:lnTo>
                    <a:pt x="69" y="14"/>
                  </a:lnTo>
                  <a:lnTo>
                    <a:pt x="79" y="24"/>
                  </a:lnTo>
                  <a:lnTo>
                    <a:pt x="84" y="32"/>
                  </a:lnTo>
                  <a:lnTo>
                    <a:pt x="87" y="41"/>
                  </a:lnTo>
                  <a:lnTo>
                    <a:pt x="89" y="50"/>
                  </a:lnTo>
                  <a:lnTo>
                    <a:pt x="89" y="58"/>
                  </a:lnTo>
                  <a:lnTo>
                    <a:pt x="89" y="64"/>
                  </a:lnTo>
                  <a:lnTo>
                    <a:pt x="89" y="69"/>
                  </a:lnTo>
                  <a:lnTo>
                    <a:pt x="0" y="0"/>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7" name="Freeform 20">
              <a:extLst>
                <a:ext uri="{FF2B5EF4-FFF2-40B4-BE49-F238E27FC236}">
                  <a16:creationId xmlns:a16="http://schemas.microsoft.com/office/drawing/2014/main" id="{77EA6980-44F9-4C2E-AA6F-A6F02E9A295F}"/>
                </a:ext>
              </a:extLst>
            </p:cNvPr>
            <p:cNvSpPr>
              <a:spLocks/>
            </p:cNvSpPr>
            <p:nvPr/>
          </p:nvSpPr>
          <p:spPr bwMode="auto">
            <a:xfrm>
              <a:off x="5762626" y="4942681"/>
              <a:ext cx="46038" cy="46038"/>
            </a:xfrm>
            <a:custGeom>
              <a:avLst/>
              <a:gdLst>
                <a:gd name="T0" fmla="*/ 27 w 29"/>
                <a:gd name="T1" fmla="*/ 0 h 29"/>
                <a:gd name="T2" fmla="*/ 29 w 29"/>
                <a:gd name="T3" fmla="*/ 0 h 29"/>
                <a:gd name="T4" fmla="*/ 25 w 29"/>
                <a:gd name="T5" fmla="*/ 15 h 29"/>
                <a:gd name="T6" fmla="*/ 20 w 29"/>
                <a:gd name="T7" fmla="*/ 24 h 29"/>
                <a:gd name="T8" fmla="*/ 15 w 29"/>
                <a:gd name="T9" fmla="*/ 29 h 29"/>
                <a:gd name="T10" fmla="*/ 10 w 29"/>
                <a:gd name="T11" fmla="*/ 29 h 29"/>
                <a:gd name="T12" fmla="*/ 5 w 29"/>
                <a:gd name="T13" fmla="*/ 29 h 29"/>
                <a:gd name="T14" fmla="*/ 2 w 29"/>
                <a:gd name="T15" fmla="*/ 26 h 29"/>
                <a:gd name="T16" fmla="*/ 1 w 29"/>
                <a:gd name="T17" fmla="*/ 26 h 29"/>
                <a:gd name="T18" fmla="*/ 0 w 29"/>
                <a:gd name="T19" fmla="*/ 17 h 29"/>
                <a:gd name="T20" fmla="*/ 1 w 29"/>
                <a:gd name="T21" fmla="*/ 10 h 29"/>
                <a:gd name="T22" fmla="*/ 5 w 29"/>
                <a:gd name="T23" fmla="*/ 6 h 29"/>
                <a:gd name="T24" fmla="*/ 11 w 29"/>
                <a:gd name="T25" fmla="*/ 3 h 29"/>
                <a:gd name="T26" fmla="*/ 17 w 29"/>
                <a:gd name="T27" fmla="*/ 1 h 29"/>
                <a:gd name="T28" fmla="*/ 23 w 29"/>
                <a:gd name="T29" fmla="*/ 0 h 29"/>
                <a:gd name="T30" fmla="*/ 27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7" y="0"/>
                  </a:moveTo>
                  <a:lnTo>
                    <a:pt x="29" y="0"/>
                  </a:lnTo>
                  <a:lnTo>
                    <a:pt x="25" y="15"/>
                  </a:lnTo>
                  <a:lnTo>
                    <a:pt x="20" y="24"/>
                  </a:lnTo>
                  <a:lnTo>
                    <a:pt x="15" y="29"/>
                  </a:lnTo>
                  <a:lnTo>
                    <a:pt x="10" y="29"/>
                  </a:lnTo>
                  <a:lnTo>
                    <a:pt x="5" y="29"/>
                  </a:lnTo>
                  <a:lnTo>
                    <a:pt x="2" y="26"/>
                  </a:lnTo>
                  <a:lnTo>
                    <a:pt x="1" y="26"/>
                  </a:lnTo>
                  <a:lnTo>
                    <a:pt x="0" y="17"/>
                  </a:lnTo>
                  <a:lnTo>
                    <a:pt x="1" y="10"/>
                  </a:lnTo>
                  <a:lnTo>
                    <a:pt x="5" y="6"/>
                  </a:lnTo>
                  <a:lnTo>
                    <a:pt x="11" y="3"/>
                  </a:lnTo>
                  <a:lnTo>
                    <a:pt x="17" y="1"/>
                  </a:lnTo>
                  <a:lnTo>
                    <a:pt x="23" y="0"/>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8" name="Freeform 21">
              <a:extLst>
                <a:ext uri="{FF2B5EF4-FFF2-40B4-BE49-F238E27FC236}">
                  <a16:creationId xmlns:a16="http://schemas.microsoft.com/office/drawing/2014/main" id="{749D9FDC-5E8C-46DF-BDF4-3A57F3958D58}"/>
                </a:ext>
              </a:extLst>
            </p:cNvPr>
            <p:cNvSpPr>
              <a:spLocks/>
            </p:cNvSpPr>
            <p:nvPr/>
          </p:nvSpPr>
          <p:spPr bwMode="auto">
            <a:xfrm>
              <a:off x="5765801" y="4944268"/>
              <a:ext cx="42863" cy="44450"/>
            </a:xfrm>
            <a:custGeom>
              <a:avLst/>
              <a:gdLst>
                <a:gd name="T0" fmla="*/ 27 w 27"/>
                <a:gd name="T1" fmla="*/ 0 h 28"/>
                <a:gd name="T2" fmla="*/ 23 w 27"/>
                <a:gd name="T3" fmla="*/ 13 h 28"/>
                <a:gd name="T4" fmla="*/ 20 w 27"/>
                <a:gd name="T5" fmla="*/ 22 h 28"/>
                <a:gd name="T6" fmla="*/ 15 w 27"/>
                <a:gd name="T7" fmla="*/ 27 h 28"/>
                <a:gd name="T8" fmla="*/ 10 w 27"/>
                <a:gd name="T9" fmla="*/ 28 h 28"/>
                <a:gd name="T10" fmla="*/ 6 w 27"/>
                <a:gd name="T11" fmla="*/ 28 h 28"/>
                <a:gd name="T12" fmla="*/ 2 w 27"/>
                <a:gd name="T13" fmla="*/ 27 h 28"/>
                <a:gd name="T14" fmla="*/ 0 w 27"/>
                <a:gd name="T15" fmla="*/ 25 h 28"/>
                <a:gd name="T16" fmla="*/ 27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7" y="0"/>
                  </a:moveTo>
                  <a:lnTo>
                    <a:pt x="23" y="13"/>
                  </a:lnTo>
                  <a:lnTo>
                    <a:pt x="20" y="22"/>
                  </a:lnTo>
                  <a:lnTo>
                    <a:pt x="15" y="27"/>
                  </a:lnTo>
                  <a:lnTo>
                    <a:pt x="10" y="28"/>
                  </a:lnTo>
                  <a:lnTo>
                    <a:pt x="6" y="28"/>
                  </a:lnTo>
                  <a:lnTo>
                    <a:pt x="2" y="27"/>
                  </a:lnTo>
                  <a:lnTo>
                    <a:pt x="0" y="25"/>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39" name="Freeform 22">
              <a:extLst>
                <a:ext uri="{FF2B5EF4-FFF2-40B4-BE49-F238E27FC236}">
                  <a16:creationId xmlns:a16="http://schemas.microsoft.com/office/drawing/2014/main" id="{B20D98CE-1EEA-4C3E-984A-5CB0EC357162}"/>
                </a:ext>
              </a:extLst>
            </p:cNvPr>
            <p:cNvSpPr>
              <a:spLocks/>
            </p:cNvSpPr>
            <p:nvPr/>
          </p:nvSpPr>
          <p:spPr bwMode="auto">
            <a:xfrm>
              <a:off x="5634038" y="5372893"/>
              <a:ext cx="142875" cy="71438"/>
            </a:xfrm>
            <a:custGeom>
              <a:avLst/>
              <a:gdLst>
                <a:gd name="T0" fmla="*/ 45 w 90"/>
                <a:gd name="T1" fmla="*/ 0 h 45"/>
                <a:gd name="T2" fmla="*/ 59 w 90"/>
                <a:gd name="T3" fmla="*/ 2 h 45"/>
                <a:gd name="T4" fmla="*/ 71 w 90"/>
                <a:gd name="T5" fmla="*/ 8 h 45"/>
                <a:gd name="T6" fmla="*/ 81 w 90"/>
                <a:gd name="T7" fmla="*/ 18 h 45"/>
                <a:gd name="T8" fmla="*/ 88 w 90"/>
                <a:gd name="T9" fmla="*/ 30 h 45"/>
                <a:gd name="T10" fmla="*/ 90 w 90"/>
                <a:gd name="T11" fmla="*/ 45 h 45"/>
                <a:gd name="T12" fmla="*/ 0 w 90"/>
                <a:gd name="T13" fmla="*/ 45 h 45"/>
                <a:gd name="T14" fmla="*/ 2 w 90"/>
                <a:gd name="T15" fmla="*/ 30 h 45"/>
                <a:gd name="T16" fmla="*/ 8 w 90"/>
                <a:gd name="T17" fmla="*/ 18 h 45"/>
                <a:gd name="T18" fmla="*/ 18 w 90"/>
                <a:gd name="T19" fmla="*/ 8 h 45"/>
                <a:gd name="T20" fmla="*/ 30 w 90"/>
                <a:gd name="T21" fmla="*/ 2 h 45"/>
                <a:gd name="T22" fmla="*/ 45 w 90"/>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45">
                  <a:moveTo>
                    <a:pt x="45" y="0"/>
                  </a:moveTo>
                  <a:lnTo>
                    <a:pt x="59" y="2"/>
                  </a:lnTo>
                  <a:lnTo>
                    <a:pt x="71" y="8"/>
                  </a:lnTo>
                  <a:lnTo>
                    <a:pt x="81" y="18"/>
                  </a:lnTo>
                  <a:lnTo>
                    <a:pt x="88" y="30"/>
                  </a:lnTo>
                  <a:lnTo>
                    <a:pt x="90" y="45"/>
                  </a:lnTo>
                  <a:lnTo>
                    <a:pt x="0" y="45"/>
                  </a:lnTo>
                  <a:lnTo>
                    <a:pt x="2" y="30"/>
                  </a:lnTo>
                  <a:lnTo>
                    <a:pt x="8" y="18"/>
                  </a:lnTo>
                  <a:lnTo>
                    <a:pt x="18" y="8"/>
                  </a:lnTo>
                  <a:lnTo>
                    <a:pt x="30" y="2"/>
                  </a:lnTo>
                  <a:lnTo>
                    <a:pt x="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0" name="Freeform 23">
              <a:extLst>
                <a:ext uri="{FF2B5EF4-FFF2-40B4-BE49-F238E27FC236}">
                  <a16:creationId xmlns:a16="http://schemas.microsoft.com/office/drawing/2014/main" id="{EC763D5D-EFF1-4E67-BA03-EED4F12ED8CD}"/>
                </a:ext>
              </a:extLst>
            </p:cNvPr>
            <p:cNvSpPr>
              <a:spLocks/>
            </p:cNvSpPr>
            <p:nvPr/>
          </p:nvSpPr>
          <p:spPr bwMode="auto">
            <a:xfrm>
              <a:off x="5751513" y="5399881"/>
              <a:ext cx="85725" cy="44450"/>
            </a:xfrm>
            <a:custGeom>
              <a:avLst/>
              <a:gdLst>
                <a:gd name="T0" fmla="*/ 27 w 54"/>
                <a:gd name="T1" fmla="*/ 0 h 28"/>
                <a:gd name="T2" fmla="*/ 38 w 54"/>
                <a:gd name="T3" fmla="*/ 3 h 28"/>
                <a:gd name="T4" fmla="*/ 46 w 54"/>
                <a:gd name="T5" fmla="*/ 8 h 28"/>
                <a:gd name="T6" fmla="*/ 52 w 54"/>
                <a:gd name="T7" fmla="*/ 16 h 28"/>
                <a:gd name="T8" fmla="*/ 54 w 54"/>
                <a:gd name="T9" fmla="*/ 28 h 28"/>
                <a:gd name="T10" fmla="*/ 0 w 54"/>
                <a:gd name="T11" fmla="*/ 28 h 28"/>
                <a:gd name="T12" fmla="*/ 2 w 54"/>
                <a:gd name="T13" fmla="*/ 16 h 28"/>
                <a:gd name="T14" fmla="*/ 8 w 54"/>
                <a:gd name="T15" fmla="*/ 8 h 28"/>
                <a:gd name="T16" fmla="*/ 16 w 54"/>
                <a:gd name="T17" fmla="*/ 3 h 28"/>
                <a:gd name="T18" fmla="*/ 27 w 54"/>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8">
                  <a:moveTo>
                    <a:pt x="27" y="0"/>
                  </a:moveTo>
                  <a:lnTo>
                    <a:pt x="38" y="3"/>
                  </a:lnTo>
                  <a:lnTo>
                    <a:pt x="46" y="8"/>
                  </a:lnTo>
                  <a:lnTo>
                    <a:pt x="52" y="16"/>
                  </a:lnTo>
                  <a:lnTo>
                    <a:pt x="54" y="28"/>
                  </a:lnTo>
                  <a:lnTo>
                    <a:pt x="0" y="28"/>
                  </a:lnTo>
                  <a:lnTo>
                    <a:pt x="2" y="16"/>
                  </a:lnTo>
                  <a:lnTo>
                    <a:pt x="8" y="8"/>
                  </a:lnTo>
                  <a:lnTo>
                    <a:pt x="16"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1" name="Freeform 24">
              <a:extLst>
                <a:ext uri="{FF2B5EF4-FFF2-40B4-BE49-F238E27FC236}">
                  <a16:creationId xmlns:a16="http://schemas.microsoft.com/office/drawing/2014/main" id="{159D445A-3D28-4738-B367-C1CAF3CE5B6C}"/>
                </a:ext>
              </a:extLst>
            </p:cNvPr>
            <p:cNvSpPr>
              <a:spLocks/>
            </p:cNvSpPr>
            <p:nvPr/>
          </p:nvSpPr>
          <p:spPr bwMode="auto">
            <a:xfrm>
              <a:off x="5668963" y="5374481"/>
              <a:ext cx="139700" cy="69850"/>
            </a:xfrm>
            <a:custGeom>
              <a:avLst/>
              <a:gdLst>
                <a:gd name="T0" fmla="*/ 44 w 88"/>
                <a:gd name="T1" fmla="*/ 0 h 44"/>
                <a:gd name="T2" fmla="*/ 61 w 88"/>
                <a:gd name="T3" fmla="*/ 4 h 44"/>
                <a:gd name="T4" fmla="*/ 75 w 88"/>
                <a:gd name="T5" fmla="*/ 13 h 44"/>
                <a:gd name="T6" fmla="*/ 84 w 88"/>
                <a:gd name="T7" fmla="*/ 27 h 44"/>
                <a:gd name="T8" fmla="*/ 88 w 88"/>
                <a:gd name="T9" fmla="*/ 44 h 44"/>
                <a:gd name="T10" fmla="*/ 0 w 88"/>
                <a:gd name="T11" fmla="*/ 44 h 44"/>
                <a:gd name="T12" fmla="*/ 3 w 88"/>
                <a:gd name="T13" fmla="*/ 27 h 44"/>
                <a:gd name="T14" fmla="*/ 12 w 88"/>
                <a:gd name="T15" fmla="*/ 13 h 44"/>
                <a:gd name="T16" fmla="*/ 26 w 88"/>
                <a:gd name="T17" fmla="*/ 4 h 44"/>
                <a:gd name="T18" fmla="*/ 44 w 8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4">
                  <a:moveTo>
                    <a:pt x="44" y="0"/>
                  </a:moveTo>
                  <a:lnTo>
                    <a:pt x="61" y="4"/>
                  </a:lnTo>
                  <a:lnTo>
                    <a:pt x="75" y="13"/>
                  </a:lnTo>
                  <a:lnTo>
                    <a:pt x="84" y="27"/>
                  </a:lnTo>
                  <a:lnTo>
                    <a:pt x="88" y="44"/>
                  </a:lnTo>
                  <a:lnTo>
                    <a:pt x="0" y="44"/>
                  </a:lnTo>
                  <a:lnTo>
                    <a:pt x="3" y="27"/>
                  </a:lnTo>
                  <a:lnTo>
                    <a:pt x="12" y="13"/>
                  </a:lnTo>
                  <a:lnTo>
                    <a:pt x="26" y="4"/>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42" name="Group 241">
            <a:extLst>
              <a:ext uri="{FF2B5EF4-FFF2-40B4-BE49-F238E27FC236}">
                <a16:creationId xmlns:a16="http://schemas.microsoft.com/office/drawing/2014/main" id="{5392B860-2BA5-44A1-8FE7-BAAA401D2EF4}"/>
              </a:ext>
            </a:extLst>
          </p:cNvPr>
          <p:cNvGrpSpPr/>
          <p:nvPr/>
        </p:nvGrpSpPr>
        <p:grpSpPr>
          <a:xfrm>
            <a:off x="10839566" y="8626965"/>
            <a:ext cx="1888318" cy="2692602"/>
            <a:chOff x="7645401" y="3121818"/>
            <a:chExt cx="1628775" cy="2322513"/>
          </a:xfrm>
          <a:solidFill>
            <a:sysClr val="windowText" lastClr="000000">
              <a:lumMod val="75000"/>
              <a:lumOff val="25000"/>
            </a:sysClr>
          </a:solidFill>
        </p:grpSpPr>
        <p:sp>
          <p:nvSpPr>
            <p:cNvPr id="243" name="Freeform 25">
              <a:extLst>
                <a:ext uri="{FF2B5EF4-FFF2-40B4-BE49-F238E27FC236}">
                  <a16:creationId xmlns:a16="http://schemas.microsoft.com/office/drawing/2014/main" id="{657D0D24-3B81-4843-9245-3878863B8D5C}"/>
                </a:ext>
              </a:extLst>
            </p:cNvPr>
            <p:cNvSpPr>
              <a:spLocks/>
            </p:cNvSpPr>
            <p:nvPr/>
          </p:nvSpPr>
          <p:spPr bwMode="auto">
            <a:xfrm>
              <a:off x="7996238" y="3121818"/>
              <a:ext cx="820738" cy="2300288"/>
            </a:xfrm>
            <a:custGeom>
              <a:avLst/>
              <a:gdLst>
                <a:gd name="T0" fmla="*/ 268 w 517"/>
                <a:gd name="T1" fmla="*/ 219 h 1449"/>
                <a:gd name="T2" fmla="*/ 272 w 517"/>
                <a:gd name="T3" fmla="*/ 216 h 1449"/>
                <a:gd name="T4" fmla="*/ 279 w 517"/>
                <a:gd name="T5" fmla="*/ 205 h 1449"/>
                <a:gd name="T6" fmla="*/ 289 w 517"/>
                <a:gd name="T7" fmla="*/ 191 h 1449"/>
                <a:gd name="T8" fmla="*/ 301 w 517"/>
                <a:gd name="T9" fmla="*/ 178 h 1449"/>
                <a:gd name="T10" fmla="*/ 311 w 517"/>
                <a:gd name="T11" fmla="*/ 167 h 1449"/>
                <a:gd name="T12" fmla="*/ 317 w 517"/>
                <a:gd name="T13" fmla="*/ 161 h 1449"/>
                <a:gd name="T14" fmla="*/ 318 w 517"/>
                <a:gd name="T15" fmla="*/ 164 h 1449"/>
                <a:gd name="T16" fmla="*/ 311 w 517"/>
                <a:gd name="T17" fmla="*/ 178 h 1449"/>
                <a:gd name="T18" fmla="*/ 294 w 517"/>
                <a:gd name="T19" fmla="*/ 206 h 1449"/>
                <a:gd name="T20" fmla="*/ 266 w 517"/>
                <a:gd name="T21" fmla="*/ 251 h 1449"/>
                <a:gd name="T22" fmla="*/ 282 w 517"/>
                <a:gd name="T23" fmla="*/ 915 h 1449"/>
                <a:gd name="T24" fmla="*/ 300 w 517"/>
                <a:gd name="T25" fmla="*/ 900 h 1449"/>
                <a:gd name="T26" fmla="*/ 331 w 517"/>
                <a:gd name="T27" fmla="*/ 874 h 1449"/>
                <a:gd name="T28" fmla="*/ 375 w 517"/>
                <a:gd name="T29" fmla="*/ 843 h 1449"/>
                <a:gd name="T30" fmla="*/ 427 w 517"/>
                <a:gd name="T31" fmla="*/ 811 h 1449"/>
                <a:gd name="T32" fmla="*/ 484 w 517"/>
                <a:gd name="T33" fmla="*/ 782 h 1449"/>
                <a:gd name="T34" fmla="*/ 517 w 517"/>
                <a:gd name="T35" fmla="*/ 773 h 1449"/>
                <a:gd name="T36" fmla="*/ 502 w 517"/>
                <a:gd name="T37" fmla="*/ 782 h 1449"/>
                <a:gd name="T38" fmla="*/ 469 w 517"/>
                <a:gd name="T39" fmla="*/ 798 h 1449"/>
                <a:gd name="T40" fmla="*/ 427 w 517"/>
                <a:gd name="T41" fmla="*/ 821 h 1449"/>
                <a:gd name="T42" fmla="*/ 378 w 517"/>
                <a:gd name="T43" fmla="*/ 856 h 1449"/>
                <a:gd name="T44" fmla="*/ 332 w 517"/>
                <a:gd name="T45" fmla="*/ 898 h 1449"/>
                <a:gd name="T46" fmla="*/ 295 w 517"/>
                <a:gd name="T47" fmla="*/ 947 h 1449"/>
                <a:gd name="T48" fmla="*/ 278 w 517"/>
                <a:gd name="T49" fmla="*/ 1003 h 1449"/>
                <a:gd name="T50" fmla="*/ 275 w 517"/>
                <a:gd name="T51" fmla="*/ 1055 h 1449"/>
                <a:gd name="T52" fmla="*/ 276 w 517"/>
                <a:gd name="T53" fmla="*/ 1120 h 1449"/>
                <a:gd name="T54" fmla="*/ 280 w 517"/>
                <a:gd name="T55" fmla="*/ 1193 h 1449"/>
                <a:gd name="T56" fmla="*/ 285 w 517"/>
                <a:gd name="T57" fmla="*/ 1265 h 1449"/>
                <a:gd name="T58" fmla="*/ 289 w 517"/>
                <a:gd name="T59" fmla="*/ 1329 h 1449"/>
                <a:gd name="T60" fmla="*/ 294 w 517"/>
                <a:gd name="T61" fmla="*/ 1380 h 1449"/>
                <a:gd name="T62" fmla="*/ 296 w 517"/>
                <a:gd name="T63" fmla="*/ 1409 h 1449"/>
                <a:gd name="T64" fmla="*/ 300 w 517"/>
                <a:gd name="T65" fmla="*/ 1449 h 1449"/>
                <a:gd name="T66" fmla="*/ 238 w 517"/>
                <a:gd name="T67" fmla="*/ 821 h 1449"/>
                <a:gd name="T68" fmla="*/ 229 w 517"/>
                <a:gd name="T69" fmla="*/ 812 h 1449"/>
                <a:gd name="T70" fmla="*/ 207 w 517"/>
                <a:gd name="T71" fmla="*/ 790 h 1449"/>
                <a:gd name="T72" fmla="*/ 175 w 517"/>
                <a:gd name="T73" fmla="*/ 758 h 1449"/>
                <a:gd name="T74" fmla="*/ 137 w 517"/>
                <a:gd name="T75" fmla="*/ 720 h 1449"/>
                <a:gd name="T76" fmla="*/ 96 w 517"/>
                <a:gd name="T77" fmla="*/ 681 h 1449"/>
                <a:gd name="T78" fmla="*/ 59 w 517"/>
                <a:gd name="T79" fmla="*/ 645 h 1449"/>
                <a:gd name="T80" fmla="*/ 29 w 517"/>
                <a:gd name="T81" fmla="*/ 615 h 1449"/>
                <a:gd name="T82" fmla="*/ 9 w 517"/>
                <a:gd name="T83" fmla="*/ 593 h 1449"/>
                <a:gd name="T84" fmla="*/ 0 w 517"/>
                <a:gd name="T85" fmla="*/ 584 h 1449"/>
                <a:gd name="T86" fmla="*/ 6 w 517"/>
                <a:gd name="T87" fmla="*/ 588 h 1449"/>
                <a:gd name="T88" fmla="*/ 25 w 517"/>
                <a:gd name="T89" fmla="*/ 603 h 1449"/>
                <a:gd name="T90" fmla="*/ 51 w 517"/>
                <a:gd name="T91" fmla="*/ 628 h 1449"/>
                <a:gd name="T92" fmla="*/ 84 w 517"/>
                <a:gd name="T93" fmla="*/ 655 h 1449"/>
                <a:gd name="T94" fmla="*/ 119 w 517"/>
                <a:gd name="T95" fmla="*/ 688 h 1449"/>
                <a:gd name="T96" fmla="*/ 155 w 517"/>
                <a:gd name="T97" fmla="*/ 719 h 1449"/>
                <a:gd name="T98" fmla="*/ 188 w 517"/>
                <a:gd name="T99" fmla="*/ 749 h 1449"/>
                <a:gd name="T100" fmla="*/ 214 w 517"/>
                <a:gd name="T101" fmla="*/ 773 h 1449"/>
                <a:gd name="T102" fmla="*/ 233 w 517"/>
                <a:gd name="T103" fmla="*/ 789 h 1449"/>
                <a:gd name="T104" fmla="*/ 240 w 517"/>
                <a:gd name="T105" fmla="*/ 79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449">
                  <a:moveTo>
                    <a:pt x="260" y="0"/>
                  </a:moveTo>
                  <a:lnTo>
                    <a:pt x="268" y="219"/>
                  </a:lnTo>
                  <a:lnTo>
                    <a:pt x="270" y="218"/>
                  </a:lnTo>
                  <a:lnTo>
                    <a:pt x="272" y="216"/>
                  </a:lnTo>
                  <a:lnTo>
                    <a:pt x="275" y="211"/>
                  </a:lnTo>
                  <a:lnTo>
                    <a:pt x="279" y="205"/>
                  </a:lnTo>
                  <a:lnTo>
                    <a:pt x="285" y="198"/>
                  </a:lnTo>
                  <a:lnTo>
                    <a:pt x="289" y="191"/>
                  </a:lnTo>
                  <a:lnTo>
                    <a:pt x="295" y="184"/>
                  </a:lnTo>
                  <a:lnTo>
                    <a:pt x="301" y="178"/>
                  </a:lnTo>
                  <a:lnTo>
                    <a:pt x="307" y="172"/>
                  </a:lnTo>
                  <a:lnTo>
                    <a:pt x="311" y="167"/>
                  </a:lnTo>
                  <a:lnTo>
                    <a:pt x="315" y="164"/>
                  </a:lnTo>
                  <a:lnTo>
                    <a:pt x="317" y="161"/>
                  </a:lnTo>
                  <a:lnTo>
                    <a:pt x="318" y="161"/>
                  </a:lnTo>
                  <a:lnTo>
                    <a:pt x="318" y="164"/>
                  </a:lnTo>
                  <a:lnTo>
                    <a:pt x="316" y="169"/>
                  </a:lnTo>
                  <a:lnTo>
                    <a:pt x="311" y="178"/>
                  </a:lnTo>
                  <a:lnTo>
                    <a:pt x="304" y="190"/>
                  </a:lnTo>
                  <a:lnTo>
                    <a:pt x="294" y="206"/>
                  </a:lnTo>
                  <a:lnTo>
                    <a:pt x="281" y="226"/>
                  </a:lnTo>
                  <a:lnTo>
                    <a:pt x="266" y="251"/>
                  </a:lnTo>
                  <a:lnTo>
                    <a:pt x="280" y="916"/>
                  </a:lnTo>
                  <a:lnTo>
                    <a:pt x="282" y="915"/>
                  </a:lnTo>
                  <a:lnTo>
                    <a:pt x="289" y="909"/>
                  </a:lnTo>
                  <a:lnTo>
                    <a:pt x="300" y="900"/>
                  </a:lnTo>
                  <a:lnTo>
                    <a:pt x="313" y="888"/>
                  </a:lnTo>
                  <a:lnTo>
                    <a:pt x="331" y="874"/>
                  </a:lnTo>
                  <a:lnTo>
                    <a:pt x="352" y="859"/>
                  </a:lnTo>
                  <a:lnTo>
                    <a:pt x="375" y="843"/>
                  </a:lnTo>
                  <a:lnTo>
                    <a:pt x="399" y="827"/>
                  </a:lnTo>
                  <a:lnTo>
                    <a:pt x="427" y="811"/>
                  </a:lnTo>
                  <a:lnTo>
                    <a:pt x="454" y="796"/>
                  </a:lnTo>
                  <a:lnTo>
                    <a:pt x="484" y="782"/>
                  </a:lnTo>
                  <a:lnTo>
                    <a:pt x="516" y="771"/>
                  </a:lnTo>
                  <a:lnTo>
                    <a:pt x="517" y="773"/>
                  </a:lnTo>
                  <a:lnTo>
                    <a:pt x="517" y="775"/>
                  </a:lnTo>
                  <a:lnTo>
                    <a:pt x="502" y="782"/>
                  </a:lnTo>
                  <a:lnTo>
                    <a:pt x="486" y="790"/>
                  </a:lnTo>
                  <a:lnTo>
                    <a:pt x="469" y="798"/>
                  </a:lnTo>
                  <a:lnTo>
                    <a:pt x="450" y="809"/>
                  </a:lnTo>
                  <a:lnTo>
                    <a:pt x="427" y="821"/>
                  </a:lnTo>
                  <a:lnTo>
                    <a:pt x="404" y="838"/>
                  </a:lnTo>
                  <a:lnTo>
                    <a:pt x="378" y="856"/>
                  </a:lnTo>
                  <a:lnTo>
                    <a:pt x="354" y="876"/>
                  </a:lnTo>
                  <a:lnTo>
                    <a:pt x="332" y="898"/>
                  </a:lnTo>
                  <a:lnTo>
                    <a:pt x="311" y="922"/>
                  </a:lnTo>
                  <a:lnTo>
                    <a:pt x="295" y="947"/>
                  </a:lnTo>
                  <a:lnTo>
                    <a:pt x="283" y="975"/>
                  </a:lnTo>
                  <a:lnTo>
                    <a:pt x="278" y="1003"/>
                  </a:lnTo>
                  <a:lnTo>
                    <a:pt x="275" y="1027"/>
                  </a:lnTo>
                  <a:lnTo>
                    <a:pt x="275" y="1055"/>
                  </a:lnTo>
                  <a:lnTo>
                    <a:pt x="275" y="1087"/>
                  </a:lnTo>
                  <a:lnTo>
                    <a:pt x="276" y="1120"/>
                  </a:lnTo>
                  <a:lnTo>
                    <a:pt x="278" y="1156"/>
                  </a:lnTo>
                  <a:lnTo>
                    <a:pt x="280" y="1193"/>
                  </a:lnTo>
                  <a:lnTo>
                    <a:pt x="282" y="1230"/>
                  </a:lnTo>
                  <a:lnTo>
                    <a:pt x="285" y="1265"/>
                  </a:lnTo>
                  <a:lnTo>
                    <a:pt x="287" y="1299"/>
                  </a:lnTo>
                  <a:lnTo>
                    <a:pt x="289" y="1329"/>
                  </a:lnTo>
                  <a:lnTo>
                    <a:pt x="291" y="1357"/>
                  </a:lnTo>
                  <a:lnTo>
                    <a:pt x="294" y="1380"/>
                  </a:lnTo>
                  <a:lnTo>
                    <a:pt x="295" y="1397"/>
                  </a:lnTo>
                  <a:lnTo>
                    <a:pt x="296" y="1409"/>
                  </a:lnTo>
                  <a:lnTo>
                    <a:pt x="297" y="1412"/>
                  </a:lnTo>
                  <a:lnTo>
                    <a:pt x="300" y="1449"/>
                  </a:lnTo>
                  <a:lnTo>
                    <a:pt x="225" y="1449"/>
                  </a:lnTo>
                  <a:lnTo>
                    <a:pt x="238" y="821"/>
                  </a:lnTo>
                  <a:lnTo>
                    <a:pt x="236" y="819"/>
                  </a:lnTo>
                  <a:lnTo>
                    <a:pt x="229" y="812"/>
                  </a:lnTo>
                  <a:lnTo>
                    <a:pt x="220" y="803"/>
                  </a:lnTo>
                  <a:lnTo>
                    <a:pt x="207" y="790"/>
                  </a:lnTo>
                  <a:lnTo>
                    <a:pt x="192" y="775"/>
                  </a:lnTo>
                  <a:lnTo>
                    <a:pt x="175" y="758"/>
                  </a:lnTo>
                  <a:lnTo>
                    <a:pt x="156" y="739"/>
                  </a:lnTo>
                  <a:lnTo>
                    <a:pt x="137" y="720"/>
                  </a:lnTo>
                  <a:lnTo>
                    <a:pt x="116" y="700"/>
                  </a:lnTo>
                  <a:lnTo>
                    <a:pt x="96" y="681"/>
                  </a:lnTo>
                  <a:lnTo>
                    <a:pt x="78" y="662"/>
                  </a:lnTo>
                  <a:lnTo>
                    <a:pt x="59" y="645"/>
                  </a:lnTo>
                  <a:lnTo>
                    <a:pt x="43" y="629"/>
                  </a:lnTo>
                  <a:lnTo>
                    <a:pt x="29" y="615"/>
                  </a:lnTo>
                  <a:lnTo>
                    <a:pt x="18" y="603"/>
                  </a:lnTo>
                  <a:lnTo>
                    <a:pt x="9" y="593"/>
                  </a:lnTo>
                  <a:lnTo>
                    <a:pt x="2" y="587"/>
                  </a:lnTo>
                  <a:lnTo>
                    <a:pt x="0" y="584"/>
                  </a:lnTo>
                  <a:lnTo>
                    <a:pt x="2" y="585"/>
                  </a:lnTo>
                  <a:lnTo>
                    <a:pt x="6" y="588"/>
                  </a:lnTo>
                  <a:lnTo>
                    <a:pt x="14" y="595"/>
                  </a:lnTo>
                  <a:lnTo>
                    <a:pt x="25" y="603"/>
                  </a:lnTo>
                  <a:lnTo>
                    <a:pt x="37" y="615"/>
                  </a:lnTo>
                  <a:lnTo>
                    <a:pt x="51" y="628"/>
                  </a:lnTo>
                  <a:lnTo>
                    <a:pt x="67" y="641"/>
                  </a:lnTo>
                  <a:lnTo>
                    <a:pt x="84" y="655"/>
                  </a:lnTo>
                  <a:lnTo>
                    <a:pt x="101" y="671"/>
                  </a:lnTo>
                  <a:lnTo>
                    <a:pt x="119" y="688"/>
                  </a:lnTo>
                  <a:lnTo>
                    <a:pt x="138" y="704"/>
                  </a:lnTo>
                  <a:lnTo>
                    <a:pt x="155" y="719"/>
                  </a:lnTo>
                  <a:lnTo>
                    <a:pt x="171" y="734"/>
                  </a:lnTo>
                  <a:lnTo>
                    <a:pt x="188" y="749"/>
                  </a:lnTo>
                  <a:lnTo>
                    <a:pt x="201" y="761"/>
                  </a:lnTo>
                  <a:lnTo>
                    <a:pt x="214" y="773"/>
                  </a:lnTo>
                  <a:lnTo>
                    <a:pt x="225" y="782"/>
                  </a:lnTo>
                  <a:lnTo>
                    <a:pt x="233" y="789"/>
                  </a:lnTo>
                  <a:lnTo>
                    <a:pt x="237" y="794"/>
                  </a:lnTo>
                  <a:lnTo>
                    <a:pt x="240" y="795"/>
                  </a:lnTo>
                  <a:lnTo>
                    <a:pt x="2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4" name="Freeform 26">
              <a:extLst>
                <a:ext uri="{FF2B5EF4-FFF2-40B4-BE49-F238E27FC236}">
                  <a16:creationId xmlns:a16="http://schemas.microsoft.com/office/drawing/2014/main" id="{63A6B231-FE59-47D8-A39B-A899DDC5AE07}"/>
                </a:ext>
              </a:extLst>
            </p:cNvPr>
            <p:cNvSpPr>
              <a:spLocks/>
            </p:cNvSpPr>
            <p:nvPr/>
          </p:nvSpPr>
          <p:spPr bwMode="auto">
            <a:xfrm>
              <a:off x="7780338" y="4229893"/>
              <a:ext cx="457200" cy="284163"/>
            </a:xfrm>
            <a:custGeom>
              <a:avLst/>
              <a:gdLst>
                <a:gd name="T0" fmla="*/ 186 w 288"/>
                <a:gd name="T1" fmla="*/ 0 h 179"/>
                <a:gd name="T2" fmla="*/ 205 w 288"/>
                <a:gd name="T3" fmla="*/ 2 h 179"/>
                <a:gd name="T4" fmla="*/ 222 w 288"/>
                <a:gd name="T5" fmla="*/ 6 h 179"/>
                <a:gd name="T6" fmla="*/ 238 w 288"/>
                <a:gd name="T7" fmla="*/ 11 h 179"/>
                <a:gd name="T8" fmla="*/ 252 w 288"/>
                <a:gd name="T9" fmla="*/ 17 h 179"/>
                <a:gd name="T10" fmla="*/ 264 w 288"/>
                <a:gd name="T11" fmla="*/ 23 h 179"/>
                <a:gd name="T12" fmla="*/ 273 w 288"/>
                <a:gd name="T13" fmla="*/ 30 h 179"/>
                <a:gd name="T14" fmla="*/ 280 w 288"/>
                <a:gd name="T15" fmla="*/ 35 h 179"/>
                <a:gd name="T16" fmla="*/ 284 w 288"/>
                <a:gd name="T17" fmla="*/ 38 h 179"/>
                <a:gd name="T18" fmla="*/ 285 w 288"/>
                <a:gd name="T19" fmla="*/ 39 h 179"/>
                <a:gd name="T20" fmla="*/ 288 w 288"/>
                <a:gd name="T21" fmla="*/ 67 h 179"/>
                <a:gd name="T22" fmla="*/ 284 w 288"/>
                <a:gd name="T23" fmla="*/ 91 h 179"/>
                <a:gd name="T24" fmla="*/ 277 w 288"/>
                <a:gd name="T25" fmla="*/ 111 h 179"/>
                <a:gd name="T26" fmla="*/ 267 w 288"/>
                <a:gd name="T27" fmla="*/ 128 h 179"/>
                <a:gd name="T28" fmla="*/ 253 w 288"/>
                <a:gd name="T29" fmla="*/ 142 h 179"/>
                <a:gd name="T30" fmla="*/ 237 w 288"/>
                <a:gd name="T31" fmla="*/ 153 h 179"/>
                <a:gd name="T32" fmla="*/ 218 w 288"/>
                <a:gd name="T33" fmla="*/ 163 h 179"/>
                <a:gd name="T34" fmla="*/ 198 w 288"/>
                <a:gd name="T35" fmla="*/ 170 h 179"/>
                <a:gd name="T36" fmla="*/ 176 w 288"/>
                <a:gd name="T37" fmla="*/ 174 h 179"/>
                <a:gd name="T38" fmla="*/ 154 w 288"/>
                <a:gd name="T39" fmla="*/ 176 h 179"/>
                <a:gd name="T40" fmla="*/ 132 w 288"/>
                <a:gd name="T41" fmla="*/ 179 h 179"/>
                <a:gd name="T42" fmla="*/ 109 w 288"/>
                <a:gd name="T43" fmla="*/ 179 h 179"/>
                <a:gd name="T44" fmla="*/ 88 w 288"/>
                <a:gd name="T45" fmla="*/ 178 h 179"/>
                <a:gd name="T46" fmla="*/ 67 w 288"/>
                <a:gd name="T47" fmla="*/ 176 h 179"/>
                <a:gd name="T48" fmla="*/ 49 w 288"/>
                <a:gd name="T49" fmla="*/ 174 h 179"/>
                <a:gd name="T50" fmla="*/ 33 w 288"/>
                <a:gd name="T51" fmla="*/ 172 h 179"/>
                <a:gd name="T52" fmla="*/ 20 w 288"/>
                <a:gd name="T53" fmla="*/ 170 h 179"/>
                <a:gd name="T54" fmla="*/ 9 w 288"/>
                <a:gd name="T55" fmla="*/ 168 h 179"/>
                <a:gd name="T56" fmla="*/ 2 w 288"/>
                <a:gd name="T57" fmla="*/ 167 h 179"/>
                <a:gd name="T58" fmla="*/ 0 w 288"/>
                <a:gd name="T59" fmla="*/ 166 h 179"/>
                <a:gd name="T60" fmla="*/ 20 w 288"/>
                <a:gd name="T61" fmla="*/ 125 h 179"/>
                <a:gd name="T62" fmla="*/ 41 w 288"/>
                <a:gd name="T63" fmla="*/ 90 h 179"/>
                <a:gd name="T64" fmla="*/ 61 w 288"/>
                <a:gd name="T65" fmla="*/ 62 h 179"/>
                <a:gd name="T66" fmla="*/ 83 w 288"/>
                <a:gd name="T67" fmla="*/ 40 h 179"/>
                <a:gd name="T68" fmla="*/ 104 w 288"/>
                <a:gd name="T69" fmla="*/ 24 h 179"/>
                <a:gd name="T70" fmla="*/ 126 w 288"/>
                <a:gd name="T71" fmla="*/ 11 h 179"/>
                <a:gd name="T72" fmla="*/ 147 w 288"/>
                <a:gd name="T73" fmla="*/ 5 h 179"/>
                <a:gd name="T74" fmla="*/ 168 w 288"/>
                <a:gd name="T75" fmla="*/ 1 h 179"/>
                <a:gd name="T76" fmla="*/ 186 w 288"/>
                <a:gd name="T7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79">
                  <a:moveTo>
                    <a:pt x="186" y="0"/>
                  </a:moveTo>
                  <a:lnTo>
                    <a:pt x="205" y="2"/>
                  </a:lnTo>
                  <a:lnTo>
                    <a:pt x="222" y="6"/>
                  </a:lnTo>
                  <a:lnTo>
                    <a:pt x="238" y="11"/>
                  </a:lnTo>
                  <a:lnTo>
                    <a:pt x="252" y="17"/>
                  </a:lnTo>
                  <a:lnTo>
                    <a:pt x="264" y="23"/>
                  </a:lnTo>
                  <a:lnTo>
                    <a:pt x="273" y="30"/>
                  </a:lnTo>
                  <a:lnTo>
                    <a:pt x="280" y="35"/>
                  </a:lnTo>
                  <a:lnTo>
                    <a:pt x="284" y="38"/>
                  </a:lnTo>
                  <a:lnTo>
                    <a:pt x="285" y="39"/>
                  </a:lnTo>
                  <a:lnTo>
                    <a:pt x="288" y="67"/>
                  </a:lnTo>
                  <a:lnTo>
                    <a:pt x="284" y="91"/>
                  </a:lnTo>
                  <a:lnTo>
                    <a:pt x="277" y="111"/>
                  </a:lnTo>
                  <a:lnTo>
                    <a:pt x="267" y="128"/>
                  </a:lnTo>
                  <a:lnTo>
                    <a:pt x="253" y="142"/>
                  </a:lnTo>
                  <a:lnTo>
                    <a:pt x="237" y="153"/>
                  </a:lnTo>
                  <a:lnTo>
                    <a:pt x="218" y="163"/>
                  </a:lnTo>
                  <a:lnTo>
                    <a:pt x="198" y="170"/>
                  </a:lnTo>
                  <a:lnTo>
                    <a:pt x="176" y="174"/>
                  </a:lnTo>
                  <a:lnTo>
                    <a:pt x="154" y="176"/>
                  </a:lnTo>
                  <a:lnTo>
                    <a:pt x="132" y="179"/>
                  </a:lnTo>
                  <a:lnTo>
                    <a:pt x="109" y="179"/>
                  </a:lnTo>
                  <a:lnTo>
                    <a:pt x="88" y="178"/>
                  </a:lnTo>
                  <a:lnTo>
                    <a:pt x="67" y="176"/>
                  </a:lnTo>
                  <a:lnTo>
                    <a:pt x="49" y="174"/>
                  </a:lnTo>
                  <a:lnTo>
                    <a:pt x="33" y="172"/>
                  </a:lnTo>
                  <a:lnTo>
                    <a:pt x="20" y="170"/>
                  </a:lnTo>
                  <a:lnTo>
                    <a:pt x="9" y="168"/>
                  </a:lnTo>
                  <a:lnTo>
                    <a:pt x="2" y="167"/>
                  </a:lnTo>
                  <a:lnTo>
                    <a:pt x="0" y="166"/>
                  </a:lnTo>
                  <a:lnTo>
                    <a:pt x="20" y="125"/>
                  </a:lnTo>
                  <a:lnTo>
                    <a:pt x="41" y="90"/>
                  </a:lnTo>
                  <a:lnTo>
                    <a:pt x="61" y="62"/>
                  </a:lnTo>
                  <a:lnTo>
                    <a:pt x="83" y="40"/>
                  </a:lnTo>
                  <a:lnTo>
                    <a:pt x="104" y="24"/>
                  </a:lnTo>
                  <a:lnTo>
                    <a:pt x="126" y="11"/>
                  </a:lnTo>
                  <a:lnTo>
                    <a:pt x="147" y="5"/>
                  </a:lnTo>
                  <a:lnTo>
                    <a:pt x="168" y="1"/>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5" name="Freeform 27">
              <a:extLst>
                <a:ext uri="{FF2B5EF4-FFF2-40B4-BE49-F238E27FC236}">
                  <a16:creationId xmlns:a16="http://schemas.microsoft.com/office/drawing/2014/main" id="{F0460F4D-811F-4AC8-A98C-77C70F03F7B2}"/>
                </a:ext>
              </a:extLst>
            </p:cNvPr>
            <p:cNvSpPr>
              <a:spLocks/>
            </p:cNvSpPr>
            <p:nvPr/>
          </p:nvSpPr>
          <p:spPr bwMode="auto">
            <a:xfrm>
              <a:off x="7783513" y="4229893"/>
              <a:ext cx="444500" cy="260350"/>
            </a:xfrm>
            <a:custGeom>
              <a:avLst/>
              <a:gdLst>
                <a:gd name="T0" fmla="*/ 170 w 280"/>
                <a:gd name="T1" fmla="*/ 0 h 164"/>
                <a:gd name="T2" fmla="*/ 190 w 280"/>
                <a:gd name="T3" fmla="*/ 1 h 164"/>
                <a:gd name="T4" fmla="*/ 208 w 280"/>
                <a:gd name="T5" fmla="*/ 3 h 164"/>
                <a:gd name="T6" fmla="*/ 226 w 280"/>
                <a:gd name="T7" fmla="*/ 8 h 164"/>
                <a:gd name="T8" fmla="*/ 241 w 280"/>
                <a:gd name="T9" fmla="*/ 14 h 164"/>
                <a:gd name="T10" fmla="*/ 253 w 280"/>
                <a:gd name="T11" fmla="*/ 20 h 164"/>
                <a:gd name="T12" fmla="*/ 265 w 280"/>
                <a:gd name="T13" fmla="*/ 26 h 164"/>
                <a:gd name="T14" fmla="*/ 274 w 280"/>
                <a:gd name="T15" fmla="*/ 31 h 164"/>
                <a:gd name="T16" fmla="*/ 280 w 280"/>
                <a:gd name="T17" fmla="*/ 36 h 164"/>
                <a:gd name="T18" fmla="*/ 0 w 280"/>
                <a:gd name="T19" fmla="*/ 164 h 164"/>
                <a:gd name="T20" fmla="*/ 20 w 280"/>
                <a:gd name="T21" fmla="*/ 121 h 164"/>
                <a:gd name="T22" fmla="*/ 41 w 280"/>
                <a:gd name="T23" fmla="*/ 86 h 164"/>
                <a:gd name="T24" fmla="*/ 63 w 280"/>
                <a:gd name="T25" fmla="*/ 59 h 164"/>
                <a:gd name="T26" fmla="*/ 85 w 280"/>
                <a:gd name="T27" fmla="*/ 37 h 164"/>
                <a:gd name="T28" fmla="*/ 107 w 280"/>
                <a:gd name="T29" fmla="*/ 21 h 164"/>
                <a:gd name="T30" fmla="*/ 129 w 280"/>
                <a:gd name="T31" fmla="*/ 10 h 164"/>
                <a:gd name="T32" fmla="*/ 149 w 280"/>
                <a:gd name="T33" fmla="*/ 3 h 164"/>
                <a:gd name="T34" fmla="*/ 170 w 280"/>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164">
                  <a:moveTo>
                    <a:pt x="170" y="0"/>
                  </a:moveTo>
                  <a:lnTo>
                    <a:pt x="190" y="1"/>
                  </a:lnTo>
                  <a:lnTo>
                    <a:pt x="208" y="3"/>
                  </a:lnTo>
                  <a:lnTo>
                    <a:pt x="226" y="8"/>
                  </a:lnTo>
                  <a:lnTo>
                    <a:pt x="241" y="14"/>
                  </a:lnTo>
                  <a:lnTo>
                    <a:pt x="253" y="20"/>
                  </a:lnTo>
                  <a:lnTo>
                    <a:pt x="265" y="26"/>
                  </a:lnTo>
                  <a:lnTo>
                    <a:pt x="274" y="31"/>
                  </a:lnTo>
                  <a:lnTo>
                    <a:pt x="280" y="36"/>
                  </a:lnTo>
                  <a:lnTo>
                    <a:pt x="0" y="164"/>
                  </a:lnTo>
                  <a:lnTo>
                    <a:pt x="20" y="121"/>
                  </a:lnTo>
                  <a:lnTo>
                    <a:pt x="41" y="86"/>
                  </a:lnTo>
                  <a:lnTo>
                    <a:pt x="63" y="59"/>
                  </a:lnTo>
                  <a:lnTo>
                    <a:pt x="85" y="37"/>
                  </a:lnTo>
                  <a:lnTo>
                    <a:pt x="107" y="21"/>
                  </a:lnTo>
                  <a:lnTo>
                    <a:pt x="129" y="10"/>
                  </a:lnTo>
                  <a:lnTo>
                    <a:pt x="149"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6" name="Freeform 28">
              <a:extLst>
                <a:ext uri="{FF2B5EF4-FFF2-40B4-BE49-F238E27FC236}">
                  <a16:creationId xmlns:a16="http://schemas.microsoft.com/office/drawing/2014/main" id="{AD002244-026B-4801-96D2-ECAA658B6792}"/>
                </a:ext>
              </a:extLst>
            </p:cNvPr>
            <p:cNvSpPr>
              <a:spLocks/>
            </p:cNvSpPr>
            <p:nvPr/>
          </p:nvSpPr>
          <p:spPr bwMode="auto">
            <a:xfrm>
              <a:off x="7645401" y="3966368"/>
              <a:ext cx="325438" cy="195263"/>
            </a:xfrm>
            <a:custGeom>
              <a:avLst/>
              <a:gdLst>
                <a:gd name="T0" fmla="*/ 104 w 205"/>
                <a:gd name="T1" fmla="*/ 0 h 123"/>
                <a:gd name="T2" fmla="*/ 122 w 205"/>
                <a:gd name="T3" fmla="*/ 0 h 123"/>
                <a:gd name="T4" fmla="*/ 139 w 205"/>
                <a:gd name="T5" fmla="*/ 4 h 123"/>
                <a:gd name="T6" fmla="*/ 153 w 205"/>
                <a:gd name="T7" fmla="*/ 11 h 123"/>
                <a:gd name="T8" fmla="*/ 166 w 205"/>
                <a:gd name="T9" fmla="*/ 19 h 123"/>
                <a:gd name="T10" fmla="*/ 176 w 205"/>
                <a:gd name="T11" fmla="*/ 29 h 123"/>
                <a:gd name="T12" fmla="*/ 185 w 205"/>
                <a:gd name="T13" fmla="*/ 39 h 123"/>
                <a:gd name="T14" fmla="*/ 191 w 205"/>
                <a:gd name="T15" fmla="*/ 48 h 123"/>
                <a:gd name="T16" fmla="*/ 197 w 205"/>
                <a:gd name="T17" fmla="*/ 59 h 123"/>
                <a:gd name="T18" fmla="*/ 201 w 205"/>
                <a:gd name="T19" fmla="*/ 67 h 123"/>
                <a:gd name="T20" fmla="*/ 203 w 205"/>
                <a:gd name="T21" fmla="*/ 74 h 123"/>
                <a:gd name="T22" fmla="*/ 204 w 205"/>
                <a:gd name="T23" fmla="*/ 78 h 123"/>
                <a:gd name="T24" fmla="*/ 205 w 205"/>
                <a:gd name="T25" fmla="*/ 79 h 123"/>
                <a:gd name="T26" fmla="*/ 193 w 205"/>
                <a:gd name="T27" fmla="*/ 99 h 123"/>
                <a:gd name="T28" fmla="*/ 178 w 205"/>
                <a:gd name="T29" fmla="*/ 112 h 123"/>
                <a:gd name="T30" fmla="*/ 163 w 205"/>
                <a:gd name="T31" fmla="*/ 120 h 123"/>
                <a:gd name="T32" fmla="*/ 146 w 205"/>
                <a:gd name="T33" fmla="*/ 123 h 123"/>
                <a:gd name="T34" fmla="*/ 129 w 205"/>
                <a:gd name="T35" fmla="*/ 122 h 123"/>
                <a:gd name="T36" fmla="*/ 112 w 205"/>
                <a:gd name="T37" fmla="*/ 117 h 123"/>
                <a:gd name="T38" fmla="*/ 96 w 205"/>
                <a:gd name="T39" fmla="*/ 111 h 123"/>
                <a:gd name="T40" fmla="*/ 78 w 205"/>
                <a:gd name="T41" fmla="*/ 102 h 123"/>
                <a:gd name="T42" fmla="*/ 62 w 205"/>
                <a:gd name="T43" fmla="*/ 92 h 123"/>
                <a:gd name="T44" fmla="*/ 47 w 205"/>
                <a:gd name="T45" fmla="*/ 81 h 123"/>
                <a:gd name="T46" fmla="*/ 34 w 205"/>
                <a:gd name="T47" fmla="*/ 70 h 123"/>
                <a:gd name="T48" fmla="*/ 23 w 205"/>
                <a:gd name="T49" fmla="*/ 60 h 123"/>
                <a:gd name="T50" fmla="*/ 12 w 205"/>
                <a:gd name="T51" fmla="*/ 51 h 123"/>
                <a:gd name="T52" fmla="*/ 5 w 205"/>
                <a:gd name="T53" fmla="*/ 42 h 123"/>
                <a:gd name="T54" fmla="*/ 1 w 205"/>
                <a:gd name="T55" fmla="*/ 38 h 123"/>
                <a:gd name="T56" fmla="*/ 0 w 205"/>
                <a:gd name="T57" fmla="*/ 36 h 123"/>
                <a:gd name="T58" fmla="*/ 30 w 205"/>
                <a:gd name="T59" fmla="*/ 19 h 123"/>
                <a:gd name="T60" fmla="*/ 57 w 205"/>
                <a:gd name="T61" fmla="*/ 8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2" y="0"/>
                  </a:lnTo>
                  <a:lnTo>
                    <a:pt x="139" y="4"/>
                  </a:lnTo>
                  <a:lnTo>
                    <a:pt x="153" y="11"/>
                  </a:lnTo>
                  <a:lnTo>
                    <a:pt x="166" y="19"/>
                  </a:lnTo>
                  <a:lnTo>
                    <a:pt x="176" y="29"/>
                  </a:lnTo>
                  <a:lnTo>
                    <a:pt x="185" y="39"/>
                  </a:lnTo>
                  <a:lnTo>
                    <a:pt x="191" y="48"/>
                  </a:lnTo>
                  <a:lnTo>
                    <a:pt x="197" y="59"/>
                  </a:lnTo>
                  <a:lnTo>
                    <a:pt x="201" y="67"/>
                  </a:lnTo>
                  <a:lnTo>
                    <a:pt x="203" y="74"/>
                  </a:lnTo>
                  <a:lnTo>
                    <a:pt x="204" y="78"/>
                  </a:lnTo>
                  <a:lnTo>
                    <a:pt x="205" y="79"/>
                  </a:lnTo>
                  <a:lnTo>
                    <a:pt x="193" y="99"/>
                  </a:lnTo>
                  <a:lnTo>
                    <a:pt x="178" y="112"/>
                  </a:lnTo>
                  <a:lnTo>
                    <a:pt x="163" y="120"/>
                  </a:lnTo>
                  <a:lnTo>
                    <a:pt x="146" y="123"/>
                  </a:lnTo>
                  <a:lnTo>
                    <a:pt x="129" y="122"/>
                  </a:lnTo>
                  <a:lnTo>
                    <a:pt x="112" y="117"/>
                  </a:lnTo>
                  <a:lnTo>
                    <a:pt x="96" y="111"/>
                  </a:lnTo>
                  <a:lnTo>
                    <a:pt x="78" y="102"/>
                  </a:lnTo>
                  <a:lnTo>
                    <a:pt x="62" y="92"/>
                  </a:lnTo>
                  <a:lnTo>
                    <a:pt x="47" y="81"/>
                  </a:lnTo>
                  <a:lnTo>
                    <a:pt x="34" y="70"/>
                  </a:lnTo>
                  <a:lnTo>
                    <a:pt x="23" y="60"/>
                  </a:lnTo>
                  <a:lnTo>
                    <a:pt x="12" y="51"/>
                  </a:lnTo>
                  <a:lnTo>
                    <a:pt x="5" y="42"/>
                  </a:lnTo>
                  <a:lnTo>
                    <a:pt x="1" y="38"/>
                  </a:lnTo>
                  <a:lnTo>
                    <a:pt x="0" y="36"/>
                  </a:lnTo>
                  <a:lnTo>
                    <a:pt x="30" y="19"/>
                  </a:lnTo>
                  <a:lnTo>
                    <a:pt x="57" y="8"/>
                  </a:lnTo>
                  <a:lnTo>
                    <a:pt x="82" y="2"/>
                  </a:lnTo>
                  <a:lnTo>
                    <a:pt x="1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7" name="Freeform 29">
              <a:extLst>
                <a:ext uri="{FF2B5EF4-FFF2-40B4-BE49-F238E27FC236}">
                  <a16:creationId xmlns:a16="http://schemas.microsoft.com/office/drawing/2014/main" id="{A961E2EB-187C-4B9A-B2F6-5D60738CB587}"/>
                </a:ext>
              </a:extLst>
            </p:cNvPr>
            <p:cNvSpPr>
              <a:spLocks/>
            </p:cNvSpPr>
            <p:nvPr/>
          </p:nvSpPr>
          <p:spPr bwMode="auto">
            <a:xfrm>
              <a:off x="7646988" y="3966368"/>
              <a:ext cx="322263" cy="120650"/>
            </a:xfrm>
            <a:custGeom>
              <a:avLst/>
              <a:gdLst>
                <a:gd name="T0" fmla="*/ 102 w 203"/>
                <a:gd name="T1" fmla="*/ 0 h 76"/>
                <a:gd name="T2" fmla="*/ 120 w 203"/>
                <a:gd name="T3" fmla="*/ 0 h 76"/>
                <a:gd name="T4" fmla="*/ 136 w 203"/>
                <a:gd name="T5" fmla="*/ 4 h 76"/>
                <a:gd name="T6" fmla="*/ 151 w 203"/>
                <a:gd name="T7" fmla="*/ 10 h 76"/>
                <a:gd name="T8" fmla="*/ 163 w 203"/>
                <a:gd name="T9" fmla="*/ 17 h 76"/>
                <a:gd name="T10" fmla="*/ 173 w 203"/>
                <a:gd name="T11" fmla="*/ 26 h 76"/>
                <a:gd name="T12" fmla="*/ 182 w 203"/>
                <a:gd name="T13" fmla="*/ 36 h 76"/>
                <a:gd name="T14" fmla="*/ 189 w 203"/>
                <a:gd name="T15" fmla="*/ 46 h 76"/>
                <a:gd name="T16" fmla="*/ 194 w 203"/>
                <a:gd name="T17" fmla="*/ 55 h 76"/>
                <a:gd name="T18" fmla="*/ 199 w 203"/>
                <a:gd name="T19" fmla="*/ 64 h 76"/>
                <a:gd name="T20" fmla="*/ 201 w 203"/>
                <a:gd name="T21" fmla="*/ 71 h 76"/>
                <a:gd name="T22" fmla="*/ 203 w 203"/>
                <a:gd name="T23" fmla="*/ 76 h 76"/>
                <a:gd name="T24" fmla="*/ 0 w 203"/>
                <a:gd name="T25" fmla="*/ 34 h 76"/>
                <a:gd name="T26" fmla="*/ 30 w 203"/>
                <a:gd name="T27" fmla="*/ 19 h 76"/>
                <a:gd name="T28" fmla="*/ 56 w 203"/>
                <a:gd name="T29" fmla="*/ 8 h 76"/>
                <a:gd name="T30" fmla="*/ 80 w 203"/>
                <a:gd name="T31" fmla="*/ 2 h 76"/>
                <a:gd name="T32" fmla="*/ 102 w 203"/>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6">
                  <a:moveTo>
                    <a:pt x="102" y="0"/>
                  </a:moveTo>
                  <a:lnTo>
                    <a:pt x="120" y="0"/>
                  </a:lnTo>
                  <a:lnTo>
                    <a:pt x="136" y="4"/>
                  </a:lnTo>
                  <a:lnTo>
                    <a:pt x="151" y="10"/>
                  </a:lnTo>
                  <a:lnTo>
                    <a:pt x="163" y="17"/>
                  </a:lnTo>
                  <a:lnTo>
                    <a:pt x="173" y="26"/>
                  </a:lnTo>
                  <a:lnTo>
                    <a:pt x="182" y="36"/>
                  </a:lnTo>
                  <a:lnTo>
                    <a:pt x="189" y="46"/>
                  </a:lnTo>
                  <a:lnTo>
                    <a:pt x="194" y="55"/>
                  </a:lnTo>
                  <a:lnTo>
                    <a:pt x="199" y="64"/>
                  </a:lnTo>
                  <a:lnTo>
                    <a:pt x="201" y="71"/>
                  </a:lnTo>
                  <a:lnTo>
                    <a:pt x="203" y="76"/>
                  </a:lnTo>
                  <a:lnTo>
                    <a:pt x="0" y="34"/>
                  </a:lnTo>
                  <a:lnTo>
                    <a:pt x="30" y="19"/>
                  </a:lnTo>
                  <a:lnTo>
                    <a:pt x="56" y="8"/>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8" name="Freeform 30">
              <a:extLst>
                <a:ext uri="{FF2B5EF4-FFF2-40B4-BE49-F238E27FC236}">
                  <a16:creationId xmlns:a16="http://schemas.microsoft.com/office/drawing/2014/main" id="{1329AD0D-E587-4106-BF8F-D693B56B8070}"/>
                </a:ext>
              </a:extLst>
            </p:cNvPr>
            <p:cNvSpPr>
              <a:spLocks/>
            </p:cNvSpPr>
            <p:nvPr/>
          </p:nvSpPr>
          <p:spPr bwMode="auto">
            <a:xfrm>
              <a:off x="7970838" y="3675856"/>
              <a:ext cx="255588" cy="404813"/>
            </a:xfrm>
            <a:custGeom>
              <a:avLst/>
              <a:gdLst>
                <a:gd name="T0" fmla="*/ 115 w 161"/>
                <a:gd name="T1" fmla="*/ 0 h 255"/>
                <a:gd name="T2" fmla="*/ 131 w 161"/>
                <a:gd name="T3" fmla="*/ 39 h 255"/>
                <a:gd name="T4" fmla="*/ 145 w 161"/>
                <a:gd name="T5" fmla="*/ 72 h 255"/>
                <a:gd name="T6" fmla="*/ 153 w 161"/>
                <a:gd name="T7" fmla="*/ 103 h 255"/>
                <a:gd name="T8" fmla="*/ 159 w 161"/>
                <a:gd name="T9" fmla="*/ 130 h 255"/>
                <a:gd name="T10" fmla="*/ 161 w 161"/>
                <a:gd name="T11" fmla="*/ 153 h 255"/>
                <a:gd name="T12" fmla="*/ 161 w 161"/>
                <a:gd name="T13" fmla="*/ 174 h 255"/>
                <a:gd name="T14" fmla="*/ 157 w 161"/>
                <a:gd name="T15" fmla="*/ 191 h 255"/>
                <a:gd name="T16" fmla="*/ 153 w 161"/>
                <a:gd name="T17" fmla="*/ 206 h 255"/>
                <a:gd name="T18" fmla="*/ 146 w 161"/>
                <a:gd name="T19" fmla="*/ 217 h 255"/>
                <a:gd name="T20" fmla="*/ 138 w 161"/>
                <a:gd name="T21" fmla="*/ 228 h 255"/>
                <a:gd name="T22" fmla="*/ 128 w 161"/>
                <a:gd name="T23" fmla="*/ 236 h 255"/>
                <a:gd name="T24" fmla="*/ 118 w 161"/>
                <a:gd name="T25" fmla="*/ 243 h 255"/>
                <a:gd name="T26" fmla="*/ 109 w 161"/>
                <a:gd name="T27" fmla="*/ 247 h 255"/>
                <a:gd name="T28" fmla="*/ 98 w 161"/>
                <a:gd name="T29" fmla="*/ 251 h 255"/>
                <a:gd name="T30" fmla="*/ 89 w 161"/>
                <a:gd name="T31" fmla="*/ 253 h 255"/>
                <a:gd name="T32" fmla="*/ 81 w 161"/>
                <a:gd name="T33" fmla="*/ 254 h 255"/>
                <a:gd name="T34" fmla="*/ 74 w 161"/>
                <a:gd name="T35" fmla="*/ 255 h 255"/>
                <a:gd name="T36" fmla="*/ 68 w 161"/>
                <a:gd name="T37" fmla="*/ 255 h 255"/>
                <a:gd name="T38" fmla="*/ 65 w 161"/>
                <a:gd name="T39" fmla="*/ 255 h 255"/>
                <a:gd name="T40" fmla="*/ 64 w 161"/>
                <a:gd name="T41" fmla="*/ 255 h 255"/>
                <a:gd name="T42" fmla="*/ 37 w 161"/>
                <a:gd name="T43" fmla="*/ 236 h 255"/>
                <a:gd name="T44" fmla="*/ 19 w 161"/>
                <a:gd name="T45" fmla="*/ 216 h 255"/>
                <a:gd name="T46" fmla="*/ 7 w 161"/>
                <a:gd name="T47" fmla="*/ 195 h 255"/>
                <a:gd name="T48" fmla="*/ 1 w 161"/>
                <a:gd name="T49" fmla="*/ 175 h 255"/>
                <a:gd name="T50" fmla="*/ 0 w 161"/>
                <a:gd name="T51" fmla="*/ 154 h 255"/>
                <a:gd name="T52" fmla="*/ 4 w 161"/>
                <a:gd name="T53" fmla="*/ 134 h 255"/>
                <a:gd name="T54" fmla="*/ 11 w 161"/>
                <a:gd name="T55" fmla="*/ 115 h 255"/>
                <a:gd name="T56" fmla="*/ 20 w 161"/>
                <a:gd name="T57" fmla="*/ 96 h 255"/>
                <a:gd name="T58" fmla="*/ 31 w 161"/>
                <a:gd name="T59" fmla="*/ 79 h 255"/>
                <a:gd name="T60" fmla="*/ 45 w 161"/>
                <a:gd name="T61" fmla="*/ 62 h 255"/>
                <a:gd name="T62" fmla="*/ 59 w 161"/>
                <a:gd name="T63" fmla="*/ 47 h 255"/>
                <a:gd name="T64" fmla="*/ 73 w 161"/>
                <a:gd name="T65" fmla="*/ 34 h 255"/>
                <a:gd name="T66" fmla="*/ 86 w 161"/>
                <a:gd name="T67" fmla="*/ 22 h 255"/>
                <a:gd name="T68" fmla="*/ 97 w 161"/>
                <a:gd name="T69" fmla="*/ 13 h 255"/>
                <a:gd name="T70" fmla="*/ 107 w 161"/>
                <a:gd name="T71" fmla="*/ 6 h 255"/>
                <a:gd name="T72" fmla="*/ 112 w 161"/>
                <a:gd name="T73" fmla="*/ 2 h 255"/>
                <a:gd name="T74" fmla="*/ 115 w 161"/>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255">
                  <a:moveTo>
                    <a:pt x="115" y="0"/>
                  </a:moveTo>
                  <a:lnTo>
                    <a:pt x="131" y="39"/>
                  </a:lnTo>
                  <a:lnTo>
                    <a:pt x="145" y="72"/>
                  </a:lnTo>
                  <a:lnTo>
                    <a:pt x="153" y="103"/>
                  </a:lnTo>
                  <a:lnTo>
                    <a:pt x="159" y="130"/>
                  </a:lnTo>
                  <a:lnTo>
                    <a:pt x="161" y="153"/>
                  </a:lnTo>
                  <a:lnTo>
                    <a:pt x="161" y="174"/>
                  </a:lnTo>
                  <a:lnTo>
                    <a:pt x="157" y="191"/>
                  </a:lnTo>
                  <a:lnTo>
                    <a:pt x="153" y="206"/>
                  </a:lnTo>
                  <a:lnTo>
                    <a:pt x="146" y="217"/>
                  </a:lnTo>
                  <a:lnTo>
                    <a:pt x="138" y="228"/>
                  </a:lnTo>
                  <a:lnTo>
                    <a:pt x="128" y="236"/>
                  </a:lnTo>
                  <a:lnTo>
                    <a:pt x="118" y="243"/>
                  </a:lnTo>
                  <a:lnTo>
                    <a:pt x="109" y="247"/>
                  </a:lnTo>
                  <a:lnTo>
                    <a:pt x="98" y="251"/>
                  </a:lnTo>
                  <a:lnTo>
                    <a:pt x="89" y="253"/>
                  </a:lnTo>
                  <a:lnTo>
                    <a:pt x="81" y="254"/>
                  </a:lnTo>
                  <a:lnTo>
                    <a:pt x="74" y="255"/>
                  </a:lnTo>
                  <a:lnTo>
                    <a:pt x="68" y="255"/>
                  </a:lnTo>
                  <a:lnTo>
                    <a:pt x="65" y="255"/>
                  </a:lnTo>
                  <a:lnTo>
                    <a:pt x="64" y="255"/>
                  </a:lnTo>
                  <a:lnTo>
                    <a:pt x="37" y="236"/>
                  </a:lnTo>
                  <a:lnTo>
                    <a:pt x="19" y="216"/>
                  </a:lnTo>
                  <a:lnTo>
                    <a:pt x="7" y="195"/>
                  </a:lnTo>
                  <a:lnTo>
                    <a:pt x="1" y="175"/>
                  </a:lnTo>
                  <a:lnTo>
                    <a:pt x="0" y="154"/>
                  </a:lnTo>
                  <a:lnTo>
                    <a:pt x="4" y="134"/>
                  </a:lnTo>
                  <a:lnTo>
                    <a:pt x="11" y="115"/>
                  </a:lnTo>
                  <a:lnTo>
                    <a:pt x="20" y="96"/>
                  </a:lnTo>
                  <a:lnTo>
                    <a:pt x="31" y="79"/>
                  </a:lnTo>
                  <a:lnTo>
                    <a:pt x="45" y="62"/>
                  </a:lnTo>
                  <a:lnTo>
                    <a:pt x="59" y="47"/>
                  </a:lnTo>
                  <a:lnTo>
                    <a:pt x="73" y="34"/>
                  </a:lnTo>
                  <a:lnTo>
                    <a:pt x="86" y="22"/>
                  </a:lnTo>
                  <a:lnTo>
                    <a:pt x="97" y="13"/>
                  </a:lnTo>
                  <a:lnTo>
                    <a:pt x="107" y="6"/>
                  </a:lnTo>
                  <a:lnTo>
                    <a:pt x="112"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49" name="Freeform 31">
              <a:extLst>
                <a:ext uri="{FF2B5EF4-FFF2-40B4-BE49-F238E27FC236}">
                  <a16:creationId xmlns:a16="http://schemas.microsoft.com/office/drawing/2014/main" id="{E0B86548-DC02-4958-B778-6C1DF0C28E6D}"/>
                </a:ext>
              </a:extLst>
            </p:cNvPr>
            <p:cNvSpPr>
              <a:spLocks/>
            </p:cNvSpPr>
            <p:nvPr/>
          </p:nvSpPr>
          <p:spPr bwMode="auto">
            <a:xfrm>
              <a:off x="8078788" y="3680618"/>
              <a:ext cx="149225" cy="398463"/>
            </a:xfrm>
            <a:custGeom>
              <a:avLst/>
              <a:gdLst>
                <a:gd name="T0" fmla="*/ 48 w 94"/>
                <a:gd name="T1" fmla="*/ 0 h 251"/>
                <a:gd name="T2" fmla="*/ 65 w 94"/>
                <a:gd name="T3" fmla="*/ 39 h 251"/>
                <a:gd name="T4" fmla="*/ 78 w 94"/>
                <a:gd name="T5" fmla="*/ 72 h 251"/>
                <a:gd name="T6" fmla="*/ 86 w 94"/>
                <a:gd name="T7" fmla="*/ 102 h 251"/>
                <a:gd name="T8" fmla="*/ 92 w 94"/>
                <a:gd name="T9" fmla="*/ 129 h 251"/>
                <a:gd name="T10" fmla="*/ 94 w 94"/>
                <a:gd name="T11" fmla="*/ 151 h 251"/>
                <a:gd name="T12" fmla="*/ 94 w 94"/>
                <a:gd name="T13" fmla="*/ 172 h 251"/>
                <a:gd name="T14" fmla="*/ 91 w 94"/>
                <a:gd name="T15" fmla="*/ 188 h 251"/>
                <a:gd name="T16" fmla="*/ 86 w 94"/>
                <a:gd name="T17" fmla="*/ 202 h 251"/>
                <a:gd name="T18" fmla="*/ 79 w 94"/>
                <a:gd name="T19" fmla="*/ 214 h 251"/>
                <a:gd name="T20" fmla="*/ 71 w 94"/>
                <a:gd name="T21" fmla="*/ 224 h 251"/>
                <a:gd name="T22" fmla="*/ 62 w 94"/>
                <a:gd name="T23" fmla="*/ 231 h 251"/>
                <a:gd name="T24" fmla="*/ 52 w 94"/>
                <a:gd name="T25" fmla="*/ 237 h 251"/>
                <a:gd name="T26" fmla="*/ 42 w 94"/>
                <a:gd name="T27" fmla="*/ 242 h 251"/>
                <a:gd name="T28" fmla="*/ 32 w 94"/>
                <a:gd name="T29" fmla="*/ 244 h 251"/>
                <a:gd name="T30" fmla="*/ 22 w 94"/>
                <a:gd name="T31" fmla="*/ 248 h 251"/>
                <a:gd name="T32" fmla="*/ 13 w 94"/>
                <a:gd name="T33" fmla="*/ 249 h 251"/>
                <a:gd name="T34" fmla="*/ 6 w 94"/>
                <a:gd name="T35" fmla="*/ 250 h 251"/>
                <a:gd name="T36" fmla="*/ 0 w 94"/>
                <a:gd name="T37" fmla="*/ 251 h 251"/>
                <a:gd name="T38" fmla="*/ 48 w 94"/>
                <a:gd name="T3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51">
                  <a:moveTo>
                    <a:pt x="48" y="0"/>
                  </a:moveTo>
                  <a:lnTo>
                    <a:pt x="65" y="39"/>
                  </a:lnTo>
                  <a:lnTo>
                    <a:pt x="78" y="72"/>
                  </a:lnTo>
                  <a:lnTo>
                    <a:pt x="86" y="102"/>
                  </a:lnTo>
                  <a:lnTo>
                    <a:pt x="92" y="129"/>
                  </a:lnTo>
                  <a:lnTo>
                    <a:pt x="94" y="151"/>
                  </a:lnTo>
                  <a:lnTo>
                    <a:pt x="94" y="172"/>
                  </a:lnTo>
                  <a:lnTo>
                    <a:pt x="91" y="188"/>
                  </a:lnTo>
                  <a:lnTo>
                    <a:pt x="86" y="202"/>
                  </a:lnTo>
                  <a:lnTo>
                    <a:pt x="79" y="214"/>
                  </a:lnTo>
                  <a:lnTo>
                    <a:pt x="71" y="224"/>
                  </a:lnTo>
                  <a:lnTo>
                    <a:pt x="62" y="231"/>
                  </a:lnTo>
                  <a:lnTo>
                    <a:pt x="52" y="237"/>
                  </a:lnTo>
                  <a:lnTo>
                    <a:pt x="42" y="242"/>
                  </a:lnTo>
                  <a:lnTo>
                    <a:pt x="32" y="244"/>
                  </a:lnTo>
                  <a:lnTo>
                    <a:pt x="22" y="248"/>
                  </a:lnTo>
                  <a:lnTo>
                    <a:pt x="13" y="249"/>
                  </a:lnTo>
                  <a:lnTo>
                    <a:pt x="6" y="250"/>
                  </a:lnTo>
                  <a:lnTo>
                    <a:pt x="0" y="25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0" name="Freeform 32">
              <a:extLst>
                <a:ext uri="{FF2B5EF4-FFF2-40B4-BE49-F238E27FC236}">
                  <a16:creationId xmlns:a16="http://schemas.microsoft.com/office/drawing/2014/main" id="{67BD5FEA-89F3-4072-BB35-4106A11448F9}"/>
                </a:ext>
              </a:extLst>
            </p:cNvPr>
            <p:cNvSpPr>
              <a:spLocks/>
            </p:cNvSpPr>
            <p:nvPr/>
          </p:nvSpPr>
          <p:spPr bwMode="auto">
            <a:xfrm>
              <a:off x="8524876" y="3301206"/>
              <a:ext cx="187325" cy="141288"/>
            </a:xfrm>
            <a:custGeom>
              <a:avLst/>
              <a:gdLst>
                <a:gd name="T0" fmla="*/ 68 w 118"/>
                <a:gd name="T1" fmla="*/ 0 h 89"/>
                <a:gd name="T2" fmla="*/ 81 w 118"/>
                <a:gd name="T3" fmla="*/ 0 h 89"/>
                <a:gd name="T4" fmla="*/ 94 w 118"/>
                <a:gd name="T5" fmla="*/ 2 h 89"/>
                <a:gd name="T6" fmla="*/ 103 w 118"/>
                <a:gd name="T7" fmla="*/ 3 h 89"/>
                <a:gd name="T8" fmla="*/ 111 w 118"/>
                <a:gd name="T9" fmla="*/ 6 h 89"/>
                <a:gd name="T10" fmla="*/ 117 w 118"/>
                <a:gd name="T11" fmla="*/ 7 h 89"/>
                <a:gd name="T12" fmla="*/ 118 w 118"/>
                <a:gd name="T13" fmla="*/ 8 h 89"/>
                <a:gd name="T14" fmla="*/ 103 w 118"/>
                <a:gd name="T15" fmla="*/ 36 h 89"/>
                <a:gd name="T16" fmla="*/ 89 w 118"/>
                <a:gd name="T17" fmla="*/ 56 h 89"/>
                <a:gd name="T18" fmla="*/ 75 w 118"/>
                <a:gd name="T19" fmla="*/ 71 h 89"/>
                <a:gd name="T20" fmla="*/ 62 w 118"/>
                <a:gd name="T21" fmla="*/ 82 h 89"/>
                <a:gd name="T22" fmla="*/ 50 w 118"/>
                <a:gd name="T23" fmla="*/ 88 h 89"/>
                <a:gd name="T24" fmla="*/ 39 w 118"/>
                <a:gd name="T25" fmla="*/ 89 h 89"/>
                <a:gd name="T26" fmla="*/ 29 w 118"/>
                <a:gd name="T27" fmla="*/ 88 h 89"/>
                <a:gd name="T28" fmla="*/ 21 w 118"/>
                <a:gd name="T29" fmla="*/ 85 h 89"/>
                <a:gd name="T30" fmla="*/ 14 w 118"/>
                <a:gd name="T31" fmla="*/ 81 h 89"/>
                <a:gd name="T32" fmla="*/ 8 w 118"/>
                <a:gd name="T33" fmla="*/ 76 h 89"/>
                <a:gd name="T34" fmla="*/ 4 w 118"/>
                <a:gd name="T35" fmla="*/ 73 h 89"/>
                <a:gd name="T36" fmla="*/ 0 w 118"/>
                <a:gd name="T37" fmla="*/ 69 h 89"/>
                <a:gd name="T38" fmla="*/ 0 w 118"/>
                <a:gd name="T39" fmla="*/ 68 h 89"/>
                <a:gd name="T40" fmla="*/ 0 w 118"/>
                <a:gd name="T41" fmla="*/ 48 h 89"/>
                <a:gd name="T42" fmla="*/ 4 w 118"/>
                <a:gd name="T43" fmla="*/ 32 h 89"/>
                <a:gd name="T44" fmla="*/ 10 w 118"/>
                <a:gd name="T45" fmla="*/ 21 h 89"/>
                <a:gd name="T46" fmla="*/ 20 w 118"/>
                <a:gd name="T47" fmla="*/ 11 h 89"/>
                <a:gd name="T48" fmla="*/ 30 w 118"/>
                <a:gd name="T49" fmla="*/ 6 h 89"/>
                <a:gd name="T50" fmla="*/ 43 w 118"/>
                <a:gd name="T51" fmla="*/ 1 h 89"/>
                <a:gd name="T52" fmla="*/ 56 w 118"/>
                <a:gd name="T53" fmla="*/ 0 h 89"/>
                <a:gd name="T54" fmla="*/ 68 w 118"/>
                <a:gd name="T5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89">
                  <a:moveTo>
                    <a:pt x="68" y="0"/>
                  </a:moveTo>
                  <a:lnTo>
                    <a:pt x="81" y="0"/>
                  </a:lnTo>
                  <a:lnTo>
                    <a:pt x="94" y="2"/>
                  </a:lnTo>
                  <a:lnTo>
                    <a:pt x="103" y="3"/>
                  </a:lnTo>
                  <a:lnTo>
                    <a:pt x="111" y="6"/>
                  </a:lnTo>
                  <a:lnTo>
                    <a:pt x="117" y="7"/>
                  </a:lnTo>
                  <a:lnTo>
                    <a:pt x="118" y="8"/>
                  </a:lnTo>
                  <a:lnTo>
                    <a:pt x="103" y="36"/>
                  </a:lnTo>
                  <a:lnTo>
                    <a:pt x="89" y="56"/>
                  </a:lnTo>
                  <a:lnTo>
                    <a:pt x="75" y="71"/>
                  </a:lnTo>
                  <a:lnTo>
                    <a:pt x="62" y="82"/>
                  </a:lnTo>
                  <a:lnTo>
                    <a:pt x="50" y="88"/>
                  </a:lnTo>
                  <a:lnTo>
                    <a:pt x="39" y="89"/>
                  </a:lnTo>
                  <a:lnTo>
                    <a:pt x="29" y="88"/>
                  </a:lnTo>
                  <a:lnTo>
                    <a:pt x="21" y="85"/>
                  </a:lnTo>
                  <a:lnTo>
                    <a:pt x="14" y="81"/>
                  </a:lnTo>
                  <a:lnTo>
                    <a:pt x="8" y="76"/>
                  </a:lnTo>
                  <a:lnTo>
                    <a:pt x="4" y="73"/>
                  </a:lnTo>
                  <a:lnTo>
                    <a:pt x="0" y="69"/>
                  </a:lnTo>
                  <a:lnTo>
                    <a:pt x="0" y="68"/>
                  </a:lnTo>
                  <a:lnTo>
                    <a:pt x="0" y="48"/>
                  </a:lnTo>
                  <a:lnTo>
                    <a:pt x="4" y="32"/>
                  </a:lnTo>
                  <a:lnTo>
                    <a:pt x="10" y="21"/>
                  </a:lnTo>
                  <a:lnTo>
                    <a:pt x="20" y="11"/>
                  </a:lnTo>
                  <a:lnTo>
                    <a:pt x="30" y="6"/>
                  </a:lnTo>
                  <a:lnTo>
                    <a:pt x="43" y="1"/>
                  </a:lnTo>
                  <a:lnTo>
                    <a:pt x="56" y="0"/>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1" name="Freeform 33">
              <a:extLst>
                <a:ext uri="{FF2B5EF4-FFF2-40B4-BE49-F238E27FC236}">
                  <a16:creationId xmlns:a16="http://schemas.microsoft.com/office/drawing/2014/main" id="{5EAD9EA3-3DE6-4DC2-A8A5-CDE5995E3B5C}"/>
                </a:ext>
              </a:extLst>
            </p:cNvPr>
            <p:cNvSpPr>
              <a:spLocks/>
            </p:cNvSpPr>
            <p:nvPr/>
          </p:nvSpPr>
          <p:spPr bwMode="auto">
            <a:xfrm>
              <a:off x="8526463" y="3315493"/>
              <a:ext cx="185738" cy="127000"/>
            </a:xfrm>
            <a:custGeom>
              <a:avLst/>
              <a:gdLst>
                <a:gd name="T0" fmla="*/ 117 w 117"/>
                <a:gd name="T1" fmla="*/ 0 h 80"/>
                <a:gd name="T2" fmla="*/ 102 w 117"/>
                <a:gd name="T3" fmla="*/ 28 h 80"/>
                <a:gd name="T4" fmla="*/ 88 w 117"/>
                <a:gd name="T5" fmla="*/ 47 h 80"/>
                <a:gd name="T6" fmla="*/ 74 w 117"/>
                <a:gd name="T7" fmla="*/ 62 h 80"/>
                <a:gd name="T8" fmla="*/ 63 w 117"/>
                <a:gd name="T9" fmla="*/ 73 h 80"/>
                <a:gd name="T10" fmla="*/ 51 w 117"/>
                <a:gd name="T11" fmla="*/ 79 h 80"/>
                <a:gd name="T12" fmla="*/ 41 w 117"/>
                <a:gd name="T13" fmla="*/ 80 h 80"/>
                <a:gd name="T14" fmla="*/ 31 w 117"/>
                <a:gd name="T15" fmla="*/ 80 h 80"/>
                <a:gd name="T16" fmla="*/ 22 w 117"/>
                <a:gd name="T17" fmla="*/ 76 h 80"/>
                <a:gd name="T18" fmla="*/ 15 w 117"/>
                <a:gd name="T19" fmla="*/ 73 h 80"/>
                <a:gd name="T20" fmla="*/ 9 w 117"/>
                <a:gd name="T21" fmla="*/ 68 h 80"/>
                <a:gd name="T22" fmla="*/ 4 w 117"/>
                <a:gd name="T23" fmla="*/ 64 h 80"/>
                <a:gd name="T24" fmla="*/ 0 w 117"/>
                <a:gd name="T25" fmla="*/ 60 h 80"/>
                <a:gd name="T26" fmla="*/ 117 w 117"/>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0">
                  <a:moveTo>
                    <a:pt x="117" y="0"/>
                  </a:moveTo>
                  <a:lnTo>
                    <a:pt x="102" y="28"/>
                  </a:lnTo>
                  <a:lnTo>
                    <a:pt x="88" y="47"/>
                  </a:lnTo>
                  <a:lnTo>
                    <a:pt x="74" y="62"/>
                  </a:lnTo>
                  <a:lnTo>
                    <a:pt x="63" y="73"/>
                  </a:lnTo>
                  <a:lnTo>
                    <a:pt x="51" y="79"/>
                  </a:lnTo>
                  <a:lnTo>
                    <a:pt x="41" y="80"/>
                  </a:lnTo>
                  <a:lnTo>
                    <a:pt x="31" y="80"/>
                  </a:lnTo>
                  <a:lnTo>
                    <a:pt x="22" y="76"/>
                  </a:lnTo>
                  <a:lnTo>
                    <a:pt x="15" y="73"/>
                  </a:lnTo>
                  <a:lnTo>
                    <a:pt x="9" y="68"/>
                  </a:lnTo>
                  <a:lnTo>
                    <a:pt x="4" y="64"/>
                  </a:lnTo>
                  <a:lnTo>
                    <a:pt x="0" y="60"/>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2" name="Freeform 34">
              <a:extLst>
                <a:ext uri="{FF2B5EF4-FFF2-40B4-BE49-F238E27FC236}">
                  <a16:creationId xmlns:a16="http://schemas.microsoft.com/office/drawing/2014/main" id="{ED668178-B449-4F7C-83F0-9DA115F05986}"/>
                </a:ext>
              </a:extLst>
            </p:cNvPr>
            <p:cNvSpPr>
              <a:spLocks/>
            </p:cNvSpPr>
            <p:nvPr/>
          </p:nvSpPr>
          <p:spPr bwMode="auto">
            <a:xfrm>
              <a:off x="8621713" y="4452143"/>
              <a:ext cx="285750" cy="254000"/>
            </a:xfrm>
            <a:custGeom>
              <a:avLst/>
              <a:gdLst>
                <a:gd name="T0" fmla="*/ 81 w 180"/>
                <a:gd name="T1" fmla="*/ 0 h 160"/>
                <a:gd name="T2" fmla="*/ 98 w 180"/>
                <a:gd name="T3" fmla="*/ 4 h 160"/>
                <a:gd name="T4" fmla="*/ 115 w 180"/>
                <a:gd name="T5" fmla="*/ 11 h 160"/>
                <a:gd name="T6" fmla="*/ 127 w 180"/>
                <a:gd name="T7" fmla="*/ 23 h 160"/>
                <a:gd name="T8" fmla="*/ 139 w 180"/>
                <a:gd name="T9" fmla="*/ 35 h 160"/>
                <a:gd name="T10" fmla="*/ 149 w 180"/>
                <a:gd name="T11" fmla="*/ 50 h 160"/>
                <a:gd name="T12" fmla="*/ 157 w 180"/>
                <a:gd name="T13" fmla="*/ 66 h 160"/>
                <a:gd name="T14" fmla="*/ 163 w 180"/>
                <a:gd name="T15" fmla="*/ 83 h 160"/>
                <a:gd name="T16" fmla="*/ 169 w 180"/>
                <a:gd name="T17" fmla="*/ 100 h 160"/>
                <a:gd name="T18" fmla="*/ 172 w 180"/>
                <a:gd name="T19" fmla="*/ 115 h 160"/>
                <a:gd name="T20" fmla="*/ 176 w 180"/>
                <a:gd name="T21" fmla="*/ 130 h 160"/>
                <a:gd name="T22" fmla="*/ 178 w 180"/>
                <a:gd name="T23" fmla="*/ 142 h 160"/>
                <a:gd name="T24" fmla="*/ 179 w 180"/>
                <a:gd name="T25" fmla="*/ 151 h 160"/>
                <a:gd name="T26" fmla="*/ 179 w 180"/>
                <a:gd name="T27" fmla="*/ 158 h 160"/>
                <a:gd name="T28" fmla="*/ 180 w 180"/>
                <a:gd name="T29" fmla="*/ 160 h 160"/>
                <a:gd name="T30" fmla="*/ 141 w 180"/>
                <a:gd name="T31" fmla="*/ 157 h 160"/>
                <a:gd name="T32" fmla="*/ 108 w 180"/>
                <a:gd name="T33" fmla="*/ 151 h 160"/>
                <a:gd name="T34" fmla="*/ 81 w 180"/>
                <a:gd name="T35" fmla="*/ 144 h 160"/>
                <a:gd name="T36" fmla="*/ 58 w 180"/>
                <a:gd name="T37" fmla="*/ 136 h 160"/>
                <a:gd name="T38" fmla="*/ 40 w 180"/>
                <a:gd name="T39" fmla="*/ 125 h 160"/>
                <a:gd name="T40" fmla="*/ 26 w 180"/>
                <a:gd name="T41" fmla="*/ 115 h 160"/>
                <a:gd name="T42" fmla="*/ 15 w 180"/>
                <a:gd name="T43" fmla="*/ 105 h 160"/>
                <a:gd name="T44" fmla="*/ 7 w 180"/>
                <a:gd name="T45" fmla="*/ 93 h 160"/>
                <a:gd name="T46" fmla="*/ 3 w 180"/>
                <a:gd name="T47" fmla="*/ 82 h 160"/>
                <a:gd name="T48" fmla="*/ 0 w 180"/>
                <a:gd name="T49" fmla="*/ 71 h 160"/>
                <a:gd name="T50" fmla="*/ 0 w 180"/>
                <a:gd name="T51" fmla="*/ 60 h 160"/>
                <a:gd name="T52" fmla="*/ 1 w 180"/>
                <a:gd name="T53" fmla="*/ 49 h 160"/>
                <a:gd name="T54" fmla="*/ 3 w 180"/>
                <a:gd name="T55" fmla="*/ 40 h 160"/>
                <a:gd name="T56" fmla="*/ 6 w 180"/>
                <a:gd name="T57" fmla="*/ 32 h 160"/>
                <a:gd name="T58" fmla="*/ 8 w 180"/>
                <a:gd name="T59" fmla="*/ 25 h 160"/>
                <a:gd name="T60" fmla="*/ 11 w 180"/>
                <a:gd name="T61" fmla="*/ 20 h 160"/>
                <a:gd name="T62" fmla="*/ 13 w 180"/>
                <a:gd name="T63" fmla="*/ 17 h 160"/>
                <a:gd name="T64" fmla="*/ 13 w 180"/>
                <a:gd name="T65" fmla="*/ 16 h 160"/>
                <a:gd name="T66" fmla="*/ 38 w 180"/>
                <a:gd name="T67" fmla="*/ 5 h 160"/>
                <a:gd name="T68" fmla="*/ 61 w 180"/>
                <a:gd name="T69" fmla="*/ 0 h 160"/>
                <a:gd name="T70" fmla="*/ 81 w 180"/>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60">
                  <a:moveTo>
                    <a:pt x="81" y="0"/>
                  </a:moveTo>
                  <a:lnTo>
                    <a:pt x="98" y="4"/>
                  </a:lnTo>
                  <a:lnTo>
                    <a:pt x="115" y="11"/>
                  </a:lnTo>
                  <a:lnTo>
                    <a:pt x="127" y="23"/>
                  </a:lnTo>
                  <a:lnTo>
                    <a:pt x="139" y="35"/>
                  </a:lnTo>
                  <a:lnTo>
                    <a:pt x="149" y="50"/>
                  </a:lnTo>
                  <a:lnTo>
                    <a:pt x="157" y="66"/>
                  </a:lnTo>
                  <a:lnTo>
                    <a:pt x="163" y="83"/>
                  </a:lnTo>
                  <a:lnTo>
                    <a:pt x="169" y="100"/>
                  </a:lnTo>
                  <a:lnTo>
                    <a:pt x="172" y="115"/>
                  </a:lnTo>
                  <a:lnTo>
                    <a:pt x="176" y="130"/>
                  </a:lnTo>
                  <a:lnTo>
                    <a:pt x="178" y="142"/>
                  </a:lnTo>
                  <a:lnTo>
                    <a:pt x="179" y="151"/>
                  </a:lnTo>
                  <a:lnTo>
                    <a:pt x="179" y="158"/>
                  </a:lnTo>
                  <a:lnTo>
                    <a:pt x="180" y="160"/>
                  </a:lnTo>
                  <a:lnTo>
                    <a:pt x="141" y="157"/>
                  </a:lnTo>
                  <a:lnTo>
                    <a:pt x="108" y="151"/>
                  </a:lnTo>
                  <a:lnTo>
                    <a:pt x="81" y="144"/>
                  </a:lnTo>
                  <a:lnTo>
                    <a:pt x="58" y="136"/>
                  </a:lnTo>
                  <a:lnTo>
                    <a:pt x="40" y="125"/>
                  </a:lnTo>
                  <a:lnTo>
                    <a:pt x="26" y="115"/>
                  </a:lnTo>
                  <a:lnTo>
                    <a:pt x="15" y="105"/>
                  </a:lnTo>
                  <a:lnTo>
                    <a:pt x="7" y="93"/>
                  </a:lnTo>
                  <a:lnTo>
                    <a:pt x="3" y="82"/>
                  </a:lnTo>
                  <a:lnTo>
                    <a:pt x="0" y="71"/>
                  </a:lnTo>
                  <a:lnTo>
                    <a:pt x="0" y="60"/>
                  </a:lnTo>
                  <a:lnTo>
                    <a:pt x="1" y="49"/>
                  </a:lnTo>
                  <a:lnTo>
                    <a:pt x="3" y="40"/>
                  </a:lnTo>
                  <a:lnTo>
                    <a:pt x="6" y="32"/>
                  </a:lnTo>
                  <a:lnTo>
                    <a:pt x="8" y="25"/>
                  </a:lnTo>
                  <a:lnTo>
                    <a:pt x="11" y="20"/>
                  </a:lnTo>
                  <a:lnTo>
                    <a:pt x="13" y="17"/>
                  </a:lnTo>
                  <a:lnTo>
                    <a:pt x="13" y="16"/>
                  </a:lnTo>
                  <a:lnTo>
                    <a:pt x="38" y="5"/>
                  </a:lnTo>
                  <a:lnTo>
                    <a:pt x="61" y="0"/>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3" name="Freeform 35">
              <a:extLst>
                <a:ext uri="{FF2B5EF4-FFF2-40B4-BE49-F238E27FC236}">
                  <a16:creationId xmlns:a16="http://schemas.microsoft.com/office/drawing/2014/main" id="{4F300C0A-EEE2-4DE1-A57C-0F22478D6CC2}"/>
                </a:ext>
              </a:extLst>
            </p:cNvPr>
            <p:cNvSpPr>
              <a:spLocks/>
            </p:cNvSpPr>
            <p:nvPr/>
          </p:nvSpPr>
          <p:spPr bwMode="auto">
            <a:xfrm>
              <a:off x="8623301" y="4482306"/>
              <a:ext cx="279400" cy="222250"/>
            </a:xfrm>
            <a:custGeom>
              <a:avLst/>
              <a:gdLst>
                <a:gd name="T0" fmla="*/ 11 w 176"/>
                <a:gd name="T1" fmla="*/ 0 h 140"/>
                <a:gd name="T2" fmla="*/ 176 w 176"/>
                <a:gd name="T3" fmla="*/ 140 h 140"/>
                <a:gd name="T4" fmla="*/ 137 w 176"/>
                <a:gd name="T5" fmla="*/ 136 h 140"/>
                <a:gd name="T6" fmla="*/ 104 w 176"/>
                <a:gd name="T7" fmla="*/ 131 h 140"/>
                <a:gd name="T8" fmla="*/ 77 w 176"/>
                <a:gd name="T9" fmla="*/ 124 h 140"/>
                <a:gd name="T10" fmla="*/ 54 w 176"/>
                <a:gd name="T11" fmla="*/ 116 h 140"/>
                <a:gd name="T12" fmla="*/ 36 w 176"/>
                <a:gd name="T13" fmla="*/ 106 h 140"/>
                <a:gd name="T14" fmla="*/ 22 w 176"/>
                <a:gd name="T15" fmla="*/ 96 h 140"/>
                <a:gd name="T16" fmla="*/ 13 w 176"/>
                <a:gd name="T17" fmla="*/ 86 h 140"/>
                <a:gd name="T18" fmla="*/ 6 w 176"/>
                <a:gd name="T19" fmla="*/ 74 h 140"/>
                <a:gd name="T20" fmla="*/ 2 w 176"/>
                <a:gd name="T21" fmla="*/ 64 h 140"/>
                <a:gd name="T22" fmla="*/ 0 w 176"/>
                <a:gd name="T23" fmla="*/ 52 h 140"/>
                <a:gd name="T24" fmla="*/ 0 w 176"/>
                <a:gd name="T25" fmla="*/ 42 h 140"/>
                <a:gd name="T26" fmla="*/ 2 w 176"/>
                <a:gd name="T27" fmla="*/ 31 h 140"/>
                <a:gd name="T28" fmla="*/ 4 w 176"/>
                <a:gd name="T29" fmla="*/ 22 h 140"/>
                <a:gd name="T30" fmla="*/ 6 w 176"/>
                <a:gd name="T31" fmla="*/ 13 h 140"/>
                <a:gd name="T32" fmla="*/ 9 w 176"/>
                <a:gd name="T33" fmla="*/ 6 h 140"/>
                <a:gd name="T34" fmla="*/ 11 w 176"/>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40">
                  <a:moveTo>
                    <a:pt x="11" y="0"/>
                  </a:moveTo>
                  <a:lnTo>
                    <a:pt x="176" y="140"/>
                  </a:lnTo>
                  <a:lnTo>
                    <a:pt x="137" y="136"/>
                  </a:lnTo>
                  <a:lnTo>
                    <a:pt x="104" y="131"/>
                  </a:lnTo>
                  <a:lnTo>
                    <a:pt x="77" y="124"/>
                  </a:lnTo>
                  <a:lnTo>
                    <a:pt x="54" y="116"/>
                  </a:lnTo>
                  <a:lnTo>
                    <a:pt x="36" y="106"/>
                  </a:lnTo>
                  <a:lnTo>
                    <a:pt x="22" y="96"/>
                  </a:lnTo>
                  <a:lnTo>
                    <a:pt x="13" y="86"/>
                  </a:lnTo>
                  <a:lnTo>
                    <a:pt x="6" y="74"/>
                  </a:lnTo>
                  <a:lnTo>
                    <a:pt x="2" y="64"/>
                  </a:lnTo>
                  <a:lnTo>
                    <a:pt x="0" y="52"/>
                  </a:lnTo>
                  <a:lnTo>
                    <a:pt x="0" y="42"/>
                  </a:lnTo>
                  <a:lnTo>
                    <a:pt x="2" y="31"/>
                  </a:lnTo>
                  <a:lnTo>
                    <a:pt x="4" y="22"/>
                  </a:lnTo>
                  <a:lnTo>
                    <a:pt x="6" y="13"/>
                  </a:lnTo>
                  <a:lnTo>
                    <a:pt x="9" y="6"/>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4" name="Freeform 36">
              <a:extLst>
                <a:ext uri="{FF2B5EF4-FFF2-40B4-BE49-F238E27FC236}">
                  <a16:creationId xmlns:a16="http://schemas.microsoft.com/office/drawing/2014/main" id="{219A1B3B-582F-4F5F-A2FC-A14045FEC92E}"/>
                </a:ext>
              </a:extLst>
            </p:cNvPr>
            <p:cNvSpPr>
              <a:spLocks/>
            </p:cNvSpPr>
            <p:nvPr/>
          </p:nvSpPr>
          <p:spPr bwMode="auto">
            <a:xfrm>
              <a:off x="8836026" y="4245768"/>
              <a:ext cx="438150" cy="219075"/>
            </a:xfrm>
            <a:custGeom>
              <a:avLst/>
              <a:gdLst>
                <a:gd name="T0" fmla="*/ 112 w 276"/>
                <a:gd name="T1" fmla="*/ 0 h 138"/>
                <a:gd name="T2" fmla="*/ 133 w 276"/>
                <a:gd name="T3" fmla="*/ 3 h 138"/>
                <a:gd name="T4" fmla="*/ 155 w 276"/>
                <a:gd name="T5" fmla="*/ 6 h 138"/>
                <a:gd name="T6" fmla="*/ 176 w 276"/>
                <a:gd name="T7" fmla="*/ 11 h 138"/>
                <a:gd name="T8" fmla="*/ 196 w 276"/>
                <a:gd name="T9" fmla="*/ 18 h 138"/>
                <a:gd name="T10" fmla="*/ 215 w 276"/>
                <a:gd name="T11" fmla="*/ 25 h 138"/>
                <a:gd name="T12" fmla="*/ 231 w 276"/>
                <a:gd name="T13" fmla="*/ 31 h 138"/>
                <a:gd name="T14" fmla="*/ 246 w 276"/>
                <a:gd name="T15" fmla="*/ 38 h 138"/>
                <a:gd name="T16" fmla="*/ 259 w 276"/>
                <a:gd name="T17" fmla="*/ 44 h 138"/>
                <a:gd name="T18" fmla="*/ 268 w 276"/>
                <a:gd name="T19" fmla="*/ 49 h 138"/>
                <a:gd name="T20" fmla="*/ 274 w 276"/>
                <a:gd name="T21" fmla="*/ 52 h 138"/>
                <a:gd name="T22" fmla="*/ 276 w 276"/>
                <a:gd name="T23" fmla="*/ 53 h 138"/>
                <a:gd name="T24" fmla="*/ 245 w 276"/>
                <a:gd name="T25" fmla="*/ 81 h 138"/>
                <a:gd name="T26" fmla="*/ 216 w 276"/>
                <a:gd name="T27" fmla="*/ 102 h 138"/>
                <a:gd name="T28" fmla="*/ 189 w 276"/>
                <a:gd name="T29" fmla="*/ 118 h 138"/>
                <a:gd name="T30" fmla="*/ 162 w 276"/>
                <a:gd name="T31" fmla="*/ 128 h 138"/>
                <a:gd name="T32" fmla="*/ 139 w 276"/>
                <a:gd name="T33" fmla="*/ 135 h 138"/>
                <a:gd name="T34" fmla="*/ 117 w 276"/>
                <a:gd name="T35" fmla="*/ 138 h 138"/>
                <a:gd name="T36" fmla="*/ 96 w 276"/>
                <a:gd name="T37" fmla="*/ 138 h 138"/>
                <a:gd name="T38" fmla="*/ 79 w 276"/>
                <a:gd name="T39" fmla="*/ 134 h 138"/>
                <a:gd name="T40" fmla="*/ 62 w 276"/>
                <a:gd name="T41" fmla="*/ 130 h 138"/>
                <a:gd name="T42" fmla="*/ 48 w 276"/>
                <a:gd name="T43" fmla="*/ 123 h 138"/>
                <a:gd name="T44" fmla="*/ 35 w 276"/>
                <a:gd name="T45" fmla="*/ 115 h 138"/>
                <a:gd name="T46" fmla="*/ 25 w 276"/>
                <a:gd name="T47" fmla="*/ 106 h 138"/>
                <a:gd name="T48" fmla="*/ 15 w 276"/>
                <a:gd name="T49" fmla="*/ 98 h 138"/>
                <a:gd name="T50" fmla="*/ 8 w 276"/>
                <a:gd name="T51" fmla="*/ 91 h 138"/>
                <a:gd name="T52" fmla="*/ 4 w 276"/>
                <a:gd name="T53" fmla="*/ 86 h 138"/>
                <a:gd name="T54" fmla="*/ 0 w 276"/>
                <a:gd name="T55" fmla="*/ 82 h 138"/>
                <a:gd name="T56" fmla="*/ 0 w 276"/>
                <a:gd name="T57" fmla="*/ 81 h 138"/>
                <a:gd name="T58" fmla="*/ 8 w 276"/>
                <a:gd name="T59" fmla="*/ 56 h 138"/>
                <a:gd name="T60" fmla="*/ 21 w 276"/>
                <a:gd name="T61" fmla="*/ 37 h 138"/>
                <a:gd name="T62" fmla="*/ 36 w 276"/>
                <a:gd name="T63" fmla="*/ 22 h 138"/>
                <a:gd name="T64" fmla="*/ 52 w 276"/>
                <a:gd name="T65" fmla="*/ 12 h 138"/>
                <a:gd name="T66" fmla="*/ 72 w 276"/>
                <a:gd name="T67" fmla="*/ 5 h 138"/>
                <a:gd name="T68" fmla="*/ 92 w 276"/>
                <a:gd name="T69" fmla="*/ 1 h 138"/>
                <a:gd name="T70" fmla="*/ 112 w 276"/>
                <a:gd name="T7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6" h="138">
                  <a:moveTo>
                    <a:pt x="112" y="0"/>
                  </a:moveTo>
                  <a:lnTo>
                    <a:pt x="133" y="3"/>
                  </a:lnTo>
                  <a:lnTo>
                    <a:pt x="155" y="6"/>
                  </a:lnTo>
                  <a:lnTo>
                    <a:pt x="176" y="11"/>
                  </a:lnTo>
                  <a:lnTo>
                    <a:pt x="196" y="18"/>
                  </a:lnTo>
                  <a:lnTo>
                    <a:pt x="215" y="25"/>
                  </a:lnTo>
                  <a:lnTo>
                    <a:pt x="231" y="31"/>
                  </a:lnTo>
                  <a:lnTo>
                    <a:pt x="246" y="38"/>
                  </a:lnTo>
                  <a:lnTo>
                    <a:pt x="259" y="44"/>
                  </a:lnTo>
                  <a:lnTo>
                    <a:pt x="268" y="49"/>
                  </a:lnTo>
                  <a:lnTo>
                    <a:pt x="274" y="52"/>
                  </a:lnTo>
                  <a:lnTo>
                    <a:pt x="276" y="53"/>
                  </a:lnTo>
                  <a:lnTo>
                    <a:pt x="245" y="81"/>
                  </a:lnTo>
                  <a:lnTo>
                    <a:pt x="216" y="102"/>
                  </a:lnTo>
                  <a:lnTo>
                    <a:pt x="189" y="118"/>
                  </a:lnTo>
                  <a:lnTo>
                    <a:pt x="162" y="128"/>
                  </a:lnTo>
                  <a:lnTo>
                    <a:pt x="139" y="135"/>
                  </a:lnTo>
                  <a:lnTo>
                    <a:pt x="117" y="138"/>
                  </a:lnTo>
                  <a:lnTo>
                    <a:pt x="96" y="138"/>
                  </a:lnTo>
                  <a:lnTo>
                    <a:pt x="79" y="134"/>
                  </a:lnTo>
                  <a:lnTo>
                    <a:pt x="62" y="130"/>
                  </a:lnTo>
                  <a:lnTo>
                    <a:pt x="48" y="123"/>
                  </a:lnTo>
                  <a:lnTo>
                    <a:pt x="35" y="115"/>
                  </a:lnTo>
                  <a:lnTo>
                    <a:pt x="25" y="106"/>
                  </a:lnTo>
                  <a:lnTo>
                    <a:pt x="15" y="98"/>
                  </a:lnTo>
                  <a:lnTo>
                    <a:pt x="8" y="91"/>
                  </a:lnTo>
                  <a:lnTo>
                    <a:pt x="4" y="86"/>
                  </a:lnTo>
                  <a:lnTo>
                    <a:pt x="0" y="82"/>
                  </a:lnTo>
                  <a:lnTo>
                    <a:pt x="0" y="81"/>
                  </a:lnTo>
                  <a:lnTo>
                    <a:pt x="8" y="56"/>
                  </a:lnTo>
                  <a:lnTo>
                    <a:pt x="21" y="37"/>
                  </a:lnTo>
                  <a:lnTo>
                    <a:pt x="36" y="22"/>
                  </a:lnTo>
                  <a:lnTo>
                    <a:pt x="52" y="12"/>
                  </a:lnTo>
                  <a:lnTo>
                    <a:pt x="72" y="5"/>
                  </a:lnTo>
                  <a:lnTo>
                    <a:pt x="92"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5" name="Freeform 37">
              <a:extLst>
                <a:ext uri="{FF2B5EF4-FFF2-40B4-BE49-F238E27FC236}">
                  <a16:creationId xmlns:a16="http://schemas.microsoft.com/office/drawing/2014/main" id="{489CFAA3-7649-4117-8EAF-B1C676F9C867}"/>
                </a:ext>
              </a:extLst>
            </p:cNvPr>
            <p:cNvSpPr>
              <a:spLocks/>
            </p:cNvSpPr>
            <p:nvPr/>
          </p:nvSpPr>
          <p:spPr bwMode="auto">
            <a:xfrm>
              <a:off x="8839201" y="4334668"/>
              <a:ext cx="431800" cy="131763"/>
            </a:xfrm>
            <a:custGeom>
              <a:avLst/>
              <a:gdLst>
                <a:gd name="T0" fmla="*/ 272 w 272"/>
                <a:gd name="T1" fmla="*/ 0 h 83"/>
                <a:gd name="T2" fmla="*/ 240 w 272"/>
                <a:gd name="T3" fmla="*/ 27 h 83"/>
                <a:gd name="T4" fmla="*/ 210 w 272"/>
                <a:gd name="T5" fmla="*/ 48 h 83"/>
                <a:gd name="T6" fmla="*/ 182 w 272"/>
                <a:gd name="T7" fmla="*/ 64 h 83"/>
                <a:gd name="T8" fmla="*/ 155 w 272"/>
                <a:gd name="T9" fmla="*/ 75 h 83"/>
                <a:gd name="T10" fmla="*/ 131 w 272"/>
                <a:gd name="T11" fmla="*/ 80 h 83"/>
                <a:gd name="T12" fmla="*/ 109 w 272"/>
                <a:gd name="T13" fmla="*/ 83 h 83"/>
                <a:gd name="T14" fmla="*/ 88 w 272"/>
                <a:gd name="T15" fmla="*/ 83 h 83"/>
                <a:gd name="T16" fmla="*/ 70 w 272"/>
                <a:gd name="T17" fmla="*/ 78 h 83"/>
                <a:gd name="T18" fmla="*/ 54 w 272"/>
                <a:gd name="T19" fmla="*/ 72 h 83"/>
                <a:gd name="T20" fmla="*/ 40 w 272"/>
                <a:gd name="T21" fmla="*/ 65 h 83"/>
                <a:gd name="T22" fmla="*/ 27 w 272"/>
                <a:gd name="T23" fmla="*/ 57 h 83"/>
                <a:gd name="T24" fmla="*/ 17 w 272"/>
                <a:gd name="T25" fmla="*/ 49 h 83"/>
                <a:gd name="T26" fmla="*/ 10 w 272"/>
                <a:gd name="T27" fmla="*/ 41 h 83"/>
                <a:gd name="T28" fmla="*/ 3 w 272"/>
                <a:gd name="T29" fmla="*/ 34 h 83"/>
                <a:gd name="T30" fmla="*/ 0 w 272"/>
                <a:gd name="T31" fmla="*/ 29 h 83"/>
                <a:gd name="T32" fmla="*/ 272 w 272"/>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83">
                  <a:moveTo>
                    <a:pt x="272" y="0"/>
                  </a:moveTo>
                  <a:lnTo>
                    <a:pt x="240" y="27"/>
                  </a:lnTo>
                  <a:lnTo>
                    <a:pt x="210" y="48"/>
                  </a:lnTo>
                  <a:lnTo>
                    <a:pt x="182" y="64"/>
                  </a:lnTo>
                  <a:lnTo>
                    <a:pt x="155" y="75"/>
                  </a:lnTo>
                  <a:lnTo>
                    <a:pt x="131" y="80"/>
                  </a:lnTo>
                  <a:lnTo>
                    <a:pt x="109" y="83"/>
                  </a:lnTo>
                  <a:lnTo>
                    <a:pt x="88" y="83"/>
                  </a:lnTo>
                  <a:lnTo>
                    <a:pt x="70" y="78"/>
                  </a:lnTo>
                  <a:lnTo>
                    <a:pt x="54" y="72"/>
                  </a:lnTo>
                  <a:lnTo>
                    <a:pt x="40" y="65"/>
                  </a:lnTo>
                  <a:lnTo>
                    <a:pt x="27" y="57"/>
                  </a:lnTo>
                  <a:lnTo>
                    <a:pt x="17" y="49"/>
                  </a:lnTo>
                  <a:lnTo>
                    <a:pt x="10" y="41"/>
                  </a:lnTo>
                  <a:lnTo>
                    <a:pt x="3" y="34"/>
                  </a:lnTo>
                  <a:lnTo>
                    <a:pt x="0" y="29"/>
                  </a:lnTo>
                  <a:lnTo>
                    <a:pt x="2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6" name="Freeform 38">
              <a:extLst>
                <a:ext uri="{FF2B5EF4-FFF2-40B4-BE49-F238E27FC236}">
                  <a16:creationId xmlns:a16="http://schemas.microsoft.com/office/drawing/2014/main" id="{66DF9E80-A3B7-42F2-B01B-D163E507E461}"/>
                </a:ext>
              </a:extLst>
            </p:cNvPr>
            <p:cNvSpPr>
              <a:spLocks/>
            </p:cNvSpPr>
            <p:nvPr/>
          </p:nvSpPr>
          <p:spPr bwMode="auto">
            <a:xfrm>
              <a:off x="8597901" y="4167981"/>
              <a:ext cx="184150" cy="206375"/>
            </a:xfrm>
            <a:custGeom>
              <a:avLst/>
              <a:gdLst>
                <a:gd name="T0" fmla="*/ 63 w 116"/>
                <a:gd name="T1" fmla="*/ 0 h 130"/>
                <a:gd name="T2" fmla="*/ 85 w 116"/>
                <a:gd name="T3" fmla="*/ 20 h 130"/>
                <a:gd name="T4" fmla="*/ 100 w 116"/>
                <a:gd name="T5" fmla="*/ 38 h 130"/>
                <a:gd name="T6" fmla="*/ 109 w 116"/>
                <a:gd name="T7" fmla="*/ 54 h 130"/>
                <a:gd name="T8" fmla="*/ 115 w 116"/>
                <a:gd name="T9" fmla="*/ 68 h 130"/>
                <a:gd name="T10" fmla="*/ 116 w 116"/>
                <a:gd name="T11" fmla="*/ 79 h 130"/>
                <a:gd name="T12" fmla="*/ 115 w 116"/>
                <a:gd name="T13" fmla="*/ 91 h 130"/>
                <a:gd name="T14" fmla="*/ 110 w 116"/>
                <a:gd name="T15" fmla="*/ 99 h 130"/>
                <a:gd name="T16" fmla="*/ 103 w 116"/>
                <a:gd name="T17" fmla="*/ 107 h 130"/>
                <a:gd name="T18" fmla="*/ 94 w 116"/>
                <a:gd name="T19" fmla="*/ 113 h 130"/>
                <a:gd name="T20" fmla="*/ 85 w 116"/>
                <a:gd name="T21" fmla="*/ 119 h 130"/>
                <a:gd name="T22" fmla="*/ 75 w 116"/>
                <a:gd name="T23" fmla="*/ 122 h 130"/>
                <a:gd name="T24" fmla="*/ 66 w 116"/>
                <a:gd name="T25" fmla="*/ 125 h 130"/>
                <a:gd name="T26" fmla="*/ 58 w 116"/>
                <a:gd name="T27" fmla="*/ 128 h 130"/>
                <a:gd name="T28" fmla="*/ 52 w 116"/>
                <a:gd name="T29" fmla="*/ 129 h 130"/>
                <a:gd name="T30" fmla="*/ 48 w 116"/>
                <a:gd name="T31" fmla="*/ 130 h 130"/>
                <a:gd name="T32" fmla="*/ 45 w 116"/>
                <a:gd name="T33" fmla="*/ 130 h 130"/>
                <a:gd name="T34" fmla="*/ 27 w 116"/>
                <a:gd name="T35" fmla="*/ 124 h 130"/>
                <a:gd name="T36" fmla="*/ 13 w 116"/>
                <a:gd name="T37" fmla="*/ 117 h 130"/>
                <a:gd name="T38" fmla="*/ 4 w 116"/>
                <a:gd name="T39" fmla="*/ 108 h 130"/>
                <a:gd name="T40" fmla="*/ 0 w 116"/>
                <a:gd name="T41" fmla="*/ 99 h 130"/>
                <a:gd name="T42" fmla="*/ 0 w 116"/>
                <a:gd name="T43" fmla="*/ 87 h 130"/>
                <a:gd name="T44" fmla="*/ 3 w 116"/>
                <a:gd name="T45" fmla="*/ 76 h 130"/>
                <a:gd name="T46" fmla="*/ 8 w 116"/>
                <a:gd name="T47" fmla="*/ 63 h 130"/>
                <a:gd name="T48" fmla="*/ 16 w 116"/>
                <a:gd name="T49" fmla="*/ 52 h 130"/>
                <a:gd name="T50" fmla="*/ 25 w 116"/>
                <a:gd name="T51" fmla="*/ 40 h 130"/>
                <a:gd name="T52" fmla="*/ 34 w 116"/>
                <a:gd name="T53" fmla="*/ 30 h 130"/>
                <a:gd name="T54" fmla="*/ 43 w 116"/>
                <a:gd name="T55" fmla="*/ 19 h 130"/>
                <a:gd name="T56" fmla="*/ 51 w 116"/>
                <a:gd name="T57" fmla="*/ 11 h 130"/>
                <a:gd name="T58" fmla="*/ 57 w 116"/>
                <a:gd name="T59" fmla="*/ 5 h 130"/>
                <a:gd name="T60" fmla="*/ 61 w 116"/>
                <a:gd name="T61" fmla="*/ 2 h 130"/>
                <a:gd name="T62" fmla="*/ 63 w 116"/>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30">
                  <a:moveTo>
                    <a:pt x="63" y="0"/>
                  </a:moveTo>
                  <a:lnTo>
                    <a:pt x="85" y="20"/>
                  </a:lnTo>
                  <a:lnTo>
                    <a:pt x="100" y="38"/>
                  </a:lnTo>
                  <a:lnTo>
                    <a:pt x="109" y="54"/>
                  </a:lnTo>
                  <a:lnTo>
                    <a:pt x="115" y="68"/>
                  </a:lnTo>
                  <a:lnTo>
                    <a:pt x="116" y="79"/>
                  </a:lnTo>
                  <a:lnTo>
                    <a:pt x="115" y="91"/>
                  </a:lnTo>
                  <a:lnTo>
                    <a:pt x="110" y="99"/>
                  </a:lnTo>
                  <a:lnTo>
                    <a:pt x="103" y="107"/>
                  </a:lnTo>
                  <a:lnTo>
                    <a:pt x="94" y="113"/>
                  </a:lnTo>
                  <a:lnTo>
                    <a:pt x="85" y="119"/>
                  </a:lnTo>
                  <a:lnTo>
                    <a:pt x="75" y="122"/>
                  </a:lnTo>
                  <a:lnTo>
                    <a:pt x="66" y="125"/>
                  </a:lnTo>
                  <a:lnTo>
                    <a:pt x="58" y="128"/>
                  </a:lnTo>
                  <a:lnTo>
                    <a:pt x="52" y="129"/>
                  </a:lnTo>
                  <a:lnTo>
                    <a:pt x="48" y="130"/>
                  </a:lnTo>
                  <a:lnTo>
                    <a:pt x="45" y="130"/>
                  </a:lnTo>
                  <a:lnTo>
                    <a:pt x="27" y="124"/>
                  </a:lnTo>
                  <a:lnTo>
                    <a:pt x="13" y="117"/>
                  </a:lnTo>
                  <a:lnTo>
                    <a:pt x="4" y="108"/>
                  </a:lnTo>
                  <a:lnTo>
                    <a:pt x="0" y="99"/>
                  </a:lnTo>
                  <a:lnTo>
                    <a:pt x="0" y="87"/>
                  </a:lnTo>
                  <a:lnTo>
                    <a:pt x="3" y="76"/>
                  </a:lnTo>
                  <a:lnTo>
                    <a:pt x="8" y="63"/>
                  </a:lnTo>
                  <a:lnTo>
                    <a:pt x="16" y="52"/>
                  </a:lnTo>
                  <a:lnTo>
                    <a:pt x="25" y="40"/>
                  </a:lnTo>
                  <a:lnTo>
                    <a:pt x="34" y="30"/>
                  </a:lnTo>
                  <a:lnTo>
                    <a:pt x="43" y="19"/>
                  </a:lnTo>
                  <a:lnTo>
                    <a:pt x="51" y="11"/>
                  </a:lnTo>
                  <a:lnTo>
                    <a:pt x="57" y="5"/>
                  </a:lnTo>
                  <a:lnTo>
                    <a:pt x="61"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7" name="Freeform 39">
              <a:extLst>
                <a:ext uri="{FF2B5EF4-FFF2-40B4-BE49-F238E27FC236}">
                  <a16:creationId xmlns:a16="http://schemas.microsoft.com/office/drawing/2014/main" id="{184A2016-5EB8-4287-B32B-AAE04EEFFDA3}"/>
                </a:ext>
              </a:extLst>
            </p:cNvPr>
            <p:cNvSpPr>
              <a:spLocks/>
            </p:cNvSpPr>
            <p:nvPr/>
          </p:nvSpPr>
          <p:spPr bwMode="auto">
            <a:xfrm>
              <a:off x="8674101" y="4171156"/>
              <a:ext cx="106363" cy="200025"/>
            </a:xfrm>
            <a:custGeom>
              <a:avLst/>
              <a:gdLst>
                <a:gd name="T0" fmla="*/ 17 w 67"/>
                <a:gd name="T1" fmla="*/ 0 h 126"/>
                <a:gd name="T2" fmla="*/ 37 w 67"/>
                <a:gd name="T3" fmla="*/ 18 h 126"/>
                <a:gd name="T4" fmla="*/ 52 w 67"/>
                <a:gd name="T5" fmla="*/ 36 h 126"/>
                <a:gd name="T6" fmla="*/ 61 w 67"/>
                <a:gd name="T7" fmla="*/ 51 h 126"/>
                <a:gd name="T8" fmla="*/ 65 w 67"/>
                <a:gd name="T9" fmla="*/ 63 h 126"/>
                <a:gd name="T10" fmla="*/ 67 w 67"/>
                <a:gd name="T11" fmla="*/ 75 h 126"/>
                <a:gd name="T12" fmla="*/ 64 w 67"/>
                <a:gd name="T13" fmla="*/ 85 h 126"/>
                <a:gd name="T14" fmla="*/ 60 w 67"/>
                <a:gd name="T15" fmla="*/ 93 h 126"/>
                <a:gd name="T16" fmla="*/ 54 w 67"/>
                <a:gd name="T17" fmla="*/ 100 h 126"/>
                <a:gd name="T18" fmla="*/ 46 w 67"/>
                <a:gd name="T19" fmla="*/ 106 h 126"/>
                <a:gd name="T20" fmla="*/ 37 w 67"/>
                <a:gd name="T21" fmla="*/ 111 h 126"/>
                <a:gd name="T22" fmla="*/ 27 w 67"/>
                <a:gd name="T23" fmla="*/ 115 h 126"/>
                <a:gd name="T24" fmla="*/ 18 w 67"/>
                <a:gd name="T25" fmla="*/ 119 h 126"/>
                <a:gd name="T26" fmla="*/ 11 w 67"/>
                <a:gd name="T27" fmla="*/ 121 h 126"/>
                <a:gd name="T28" fmla="*/ 4 w 67"/>
                <a:gd name="T29" fmla="*/ 125 h 126"/>
                <a:gd name="T30" fmla="*/ 0 w 67"/>
                <a:gd name="T31" fmla="*/ 126 h 126"/>
                <a:gd name="T32" fmla="*/ 17 w 67"/>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6">
                  <a:moveTo>
                    <a:pt x="17" y="0"/>
                  </a:moveTo>
                  <a:lnTo>
                    <a:pt x="37" y="18"/>
                  </a:lnTo>
                  <a:lnTo>
                    <a:pt x="52" y="36"/>
                  </a:lnTo>
                  <a:lnTo>
                    <a:pt x="61" y="51"/>
                  </a:lnTo>
                  <a:lnTo>
                    <a:pt x="65" y="63"/>
                  </a:lnTo>
                  <a:lnTo>
                    <a:pt x="67" y="75"/>
                  </a:lnTo>
                  <a:lnTo>
                    <a:pt x="64" y="85"/>
                  </a:lnTo>
                  <a:lnTo>
                    <a:pt x="60" y="93"/>
                  </a:lnTo>
                  <a:lnTo>
                    <a:pt x="54" y="100"/>
                  </a:lnTo>
                  <a:lnTo>
                    <a:pt x="46" y="106"/>
                  </a:lnTo>
                  <a:lnTo>
                    <a:pt x="37" y="111"/>
                  </a:lnTo>
                  <a:lnTo>
                    <a:pt x="27" y="115"/>
                  </a:lnTo>
                  <a:lnTo>
                    <a:pt x="18" y="119"/>
                  </a:lnTo>
                  <a:lnTo>
                    <a:pt x="11" y="121"/>
                  </a:lnTo>
                  <a:lnTo>
                    <a:pt x="4" y="125"/>
                  </a:lnTo>
                  <a:lnTo>
                    <a:pt x="0" y="126"/>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8" name="Freeform 40">
              <a:extLst>
                <a:ext uri="{FF2B5EF4-FFF2-40B4-BE49-F238E27FC236}">
                  <a16:creationId xmlns:a16="http://schemas.microsoft.com/office/drawing/2014/main" id="{CC98F410-D272-4E2A-ACB7-D09CD627AC93}"/>
                </a:ext>
              </a:extLst>
            </p:cNvPr>
            <p:cNvSpPr>
              <a:spLocks/>
            </p:cNvSpPr>
            <p:nvPr/>
          </p:nvSpPr>
          <p:spPr bwMode="auto">
            <a:xfrm>
              <a:off x="8074026" y="3399631"/>
              <a:ext cx="285750" cy="227013"/>
            </a:xfrm>
            <a:custGeom>
              <a:avLst/>
              <a:gdLst>
                <a:gd name="T0" fmla="*/ 0 w 180"/>
                <a:gd name="T1" fmla="*/ 0 h 143"/>
                <a:gd name="T2" fmla="*/ 43 w 180"/>
                <a:gd name="T3" fmla="*/ 11 h 143"/>
                <a:gd name="T4" fmla="*/ 79 w 180"/>
                <a:gd name="T5" fmla="*/ 21 h 143"/>
                <a:gd name="T6" fmla="*/ 106 w 180"/>
                <a:gd name="T7" fmla="*/ 33 h 143"/>
                <a:gd name="T8" fmla="*/ 129 w 180"/>
                <a:gd name="T9" fmla="*/ 44 h 143"/>
                <a:gd name="T10" fmla="*/ 148 w 180"/>
                <a:gd name="T11" fmla="*/ 56 h 143"/>
                <a:gd name="T12" fmla="*/ 160 w 180"/>
                <a:gd name="T13" fmla="*/ 68 h 143"/>
                <a:gd name="T14" fmla="*/ 170 w 180"/>
                <a:gd name="T15" fmla="*/ 80 h 143"/>
                <a:gd name="T16" fmla="*/ 176 w 180"/>
                <a:gd name="T17" fmla="*/ 90 h 143"/>
                <a:gd name="T18" fmla="*/ 179 w 180"/>
                <a:gd name="T19" fmla="*/ 101 h 143"/>
                <a:gd name="T20" fmla="*/ 180 w 180"/>
                <a:gd name="T21" fmla="*/ 110 h 143"/>
                <a:gd name="T22" fmla="*/ 179 w 180"/>
                <a:gd name="T23" fmla="*/ 118 h 143"/>
                <a:gd name="T24" fmla="*/ 178 w 180"/>
                <a:gd name="T25" fmla="*/ 125 h 143"/>
                <a:gd name="T26" fmla="*/ 176 w 180"/>
                <a:gd name="T27" fmla="*/ 129 h 143"/>
                <a:gd name="T28" fmla="*/ 174 w 180"/>
                <a:gd name="T29" fmla="*/ 133 h 143"/>
                <a:gd name="T30" fmla="*/ 173 w 180"/>
                <a:gd name="T31" fmla="*/ 134 h 143"/>
                <a:gd name="T32" fmla="*/ 147 w 180"/>
                <a:gd name="T33" fmla="*/ 141 h 143"/>
                <a:gd name="T34" fmla="*/ 124 w 180"/>
                <a:gd name="T35" fmla="*/ 143 h 143"/>
                <a:gd name="T36" fmla="*/ 102 w 180"/>
                <a:gd name="T37" fmla="*/ 141 h 143"/>
                <a:gd name="T38" fmla="*/ 83 w 180"/>
                <a:gd name="T39" fmla="*/ 135 h 143"/>
                <a:gd name="T40" fmla="*/ 67 w 180"/>
                <a:gd name="T41" fmla="*/ 126 h 143"/>
                <a:gd name="T42" fmla="*/ 53 w 180"/>
                <a:gd name="T43" fmla="*/ 114 h 143"/>
                <a:gd name="T44" fmla="*/ 42 w 180"/>
                <a:gd name="T45" fmla="*/ 102 h 143"/>
                <a:gd name="T46" fmla="*/ 31 w 180"/>
                <a:gd name="T47" fmla="*/ 87 h 143"/>
                <a:gd name="T48" fmla="*/ 23 w 180"/>
                <a:gd name="T49" fmla="*/ 72 h 143"/>
                <a:gd name="T50" fmla="*/ 16 w 180"/>
                <a:gd name="T51" fmla="*/ 57 h 143"/>
                <a:gd name="T52" fmla="*/ 10 w 180"/>
                <a:gd name="T53" fmla="*/ 42 h 143"/>
                <a:gd name="T54" fmla="*/ 7 w 180"/>
                <a:gd name="T55" fmla="*/ 29 h 143"/>
                <a:gd name="T56" fmla="*/ 3 w 180"/>
                <a:gd name="T57" fmla="*/ 18 h 143"/>
                <a:gd name="T58" fmla="*/ 2 w 180"/>
                <a:gd name="T59" fmla="*/ 8 h 143"/>
                <a:gd name="T60" fmla="*/ 1 w 180"/>
                <a:gd name="T61" fmla="*/ 3 h 143"/>
                <a:gd name="T62" fmla="*/ 0 w 180"/>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43">
                  <a:moveTo>
                    <a:pt x="0" y="0"/>
                  </a:moveTo>
                  <a:lnTo>
                    <a:pt x="43" y="11"/>
                  </a:lnTo>
                  <a:lnTo>
                    <a:pt x="79" y="21"/>
                  </a:lnTo>
                  <a:lnTo>
                    <a:pt x="106" y="33"/>
                  </a:lnTo>
                  <a:lnTo>
                    <a:pt x="129" y="44"/>
                  </a:lnTo>
                  <a:lnTo>
                    <a:pt x="148" y="56"/>
                  </a:lnTo>
                  <a:lnTo>
                    <a:pt x="160" y="68"/>
                  </a:lnTo>
                  <a:lnTo>
                    <a:pt x="170" y="80"/>
                  </a:lnTo>
                  <a:lnTo>
                    <a:pt x="176" y="90"/>
                  </a:lnTo>
                  <a:lnTo>
                    <a:pt x="179" y="101"/>
                  </a:lnTo>
                  <a:lnTo>
                    <a:pt x="180" y="110"/>
                  </a:lnTo>
                  <a:lnTo>
                    <a:pt x="179" y="118"/>
                  </a:lnTo>
                  <a:lnTo>
                    <a:pt x="178" y="125"/>
                  </a:lnTo>
                  <a:lnTo>
                    <a:pt x="176" y="129"/>
                  </a:lnTo>
                  <a:lnTo>
                    <a:pt x="174" y="133"/>
                  </a:lnTo>
                  <a:lnTo>
                    <a:pt x="173" y="134"/>
                  </a:lnTo>
                  <a:lnTo>
                    <a:pt x="147" y="141"/>
                  </a:lnTo>
                  <a:lnTo>
                    <a:pt x="124" y="143"/>
                  </a:lnTo>
                  <a:lnTo>
                    <a:pt x="102" y="141"/>
                  </a:lnTo>
                  <a:lnTo>
                    <a:pt x="83" y="135"/>
                  </a:lnTo>
                  <a:lnTo>
                    <a:pt x="67" y="126"/>
                  </a:lnTo>
                  <a:lnTo>
                    <a:pt x="53" y="114"/>
                  </a:lnTo>
                  <a:lnTo>
                    <a:pt x="42" y="102"/>
                  </a:lnTo>
                  <a:lnTo>
                    <a:pt x="31" y="87"/>
                  </a:lnTo>
                  <a:lnTo>
                    <a:pt x="23" y="72"/>
                  </a:lnTo>
                  <a:lnTo>
                    <a:pt x="16" y="57"/>
                  </a:lnTo>
                  <a:lnTo>
                    <a:pt x="10" y="42"/>
                  </a:lnTo>
                  <a:lnTo>
                    <a:pt x="7" y="29"/>
                  </a:lnTo>
                  <a:lnTo>
                    <a:pt x="3" y="18"/>
                  </a:lnTo>
                  <a:lnTo>
                    <a:pt x="2" y="8"/>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59" name="Freeform 41">
              <a:extLst>
                <a:ext uri="{FF2B5EF4-FFF2-40B4-BE49-F238E27FC236}">
                  <a16:creationId xmlns:a16="http://schemas.microsoft.com/office/drawing/2014/main" id="{DF5C9173-9888-4D03-8220-D2B01C810E60}"/>
                </a:ext>
              </a:extLst>
            </p:cNvPr>
            <p:cNvSpPr>
              <a:spLocks/>
            </p:cNvSpPr>
            <p:nvPr/>
          </p:nvSpPr>
          <p:spPr bwMode="auto">
            <a:xfrm>
              <a:off x="8078788" y="3401218"/>
              <a:ext cx="284163" cy="206375"/>
            </a:xfrm>
            <a:custGeom>
              <a:avLst/>
              <a:gdLst>
                <a:gd name="T0" fmla="*/ 0 w 179"/>
                <a:gd name="T1" fmla="*/ 0 h 130"/>
                <a:gd name="T2" fmla="*/ 44 w 179"/>
                <a:gd name="T3" fmla="*/ 11 h 130"/>
                <a:gd name="T4" fmla="*/ 80 w 179"/>
                <a:gd name="T5" fmla="*/ 21 h 130"/>
                <a:gd name="T6" fmla="*/ 109 w 179"/>
                <a:gd name="T7" fmla="*/ 33 h 130"/>
                <a:gd name="T8" fmla="*/ 132 w 179"/>
                <a:gd name="T9" fmla="*/ 44 h 130"/>
                <a:gd name="T10" fmla="*/ 151 w 179"/>
                <a:gd name="T11" fmla="*/ 56 h 130"/>
                <a:gd name="T12" fmla="*/ 163 w 179"/>
                <a:gd name="T13" fmla="*/ 67 h 130"/>
                <a:gd name="T14" fmla="*/ 171 w 179"/>
                <a:gd name="T15" fmla="*/ 79 h 130"/>
                <a:gd name="T16" fmla="*/ 177 w 179"/>
                <a:gd name="T17" fmla="*/ 89 h 130"/>
                <a:gd name="T18" fmla="*/ 179 w 179"/>
                <a:gd name="T19" fmla="*/ 100 h 130"/>
                <a:gd name="T20" fmla="*/ 179 w 179"/>
                <a:gd name="T21" fmla="*/ 109 h 130"/>
                <a:gd name="T22" fmla="*/ 177 w 179"/>
                <a:gd name="T23" fmla="*/ 117 h 130"/>
                <a:gd name="T24" fmla="*/ 175 w 179"/>
                <a:gd name="T25" fmla="*/ 124 h 130"/>
                <a:gd name="T26" fmla="*/ 173 w 179"/>
                <a:gd name="T27" fmla="*/ 130 h 130"/>
                <a:gd name="T28" fmla="*/ 0 w 179"/>
                <a:gd name="T2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30">
                  <a:moveTo>
                    <a:pt x="0" y="0"/>
                  </a:moveTo>
                  <a:lnTo>
                    <a:pt x="44" y="11"/>
                  </a:lnTo>
                  <a:lnTo>
                    <a:pt x="80" y="21"/>
                  </a:lnTo>
                  <a:lnTo>
                    <a:pt x="109" y="33"/>
                  </a:lnTo>
                  <a:lnTo>
                    <a:pt x="132" y="44"/>
                  </a:lnTo>
                  <a:lnTo>
                    <a:pt x="151" y="56"/>
                  </a:lnTo>
                  <a:lnTo>
                    <a:pt x="163" y="67"/>
                  </a:lnTo>
                  <a:lnTo>
                    <a:pt x="171" y="79"/>
                  </a:lnTo>
                  <a:lnTo>
                    <a:pt x="177" y="89"/>
                  </a:lnTo>
                  <a:lnTo>
                    <a:pt x="179" y="100"/>
                  </a:lnTo>
                  <a:lnTo>
                    <a:pt x="179" y="109"/>
                  </a:lnTo>
                  <a:lnTo>
                    <a:pt x="177" y="117"/>
                  </a:lnTo>
                  <a:lnTo>
                    <a:pt x="175" y="124"/>
                  </a:lnTo>
                  <a:lnTo>
                    <a:pt x="173" y="1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0" name="Freeform 42">
              <a:extLst>
                <a:ext uri="{FF2B5EF4-FFF2-40B4-BE49-F238E27FC236}">
                  <a16:creationId xmlns:a16="http://schemas.microsoft.com/office/drawing/2014/main" id="{114C0C5D-E8E1-4CA2-8E9B-22A2FAD52CC5}"/>
                </a:ext>
              </a:extLst>
            </p:cNvPr>
            <p:cNvSpPr>
              <a:spLocks/>
            </p:cNvSpPr>
            <p:nvPr/>
          </p:nvSpPr>
          <p:spPr bwMode="auto">
            <a:xfrm>
              <a:off x="8242301" y="5334793"/>
              <a:ext cx="219075" cy="109538"/>
            </a:xfrm>
            <a:custGeom>
              <a:avLst/>
              <a:gdLst>
                <a:gd name="T0" fmla="*/ 70 w 138"/>
                <a:gd name="T1" fmla="*/ 0 h 69"/>
                <a:gd name="T2" fmla="*/ 91 w 138"/>
                <a:gd name="T3" fmla="*/ 3 h 69"/>
                <a:gd name="T4" fmla="*/ 110 w 138"/>
                <a:gd name="T5" fmla="*/ 14 h 69"/>
                <a:gd name="T6" fmla="*/ 125 w 138"/>
                <a:gd name="T7" fmla="*/ 27 h 69"/>
                <a:gd name="T8" fmla="*/ 134 w 138"/>
                <a:gd name="T9" fmla="*/ 47 h 69"/>
                <a:gd name="T10" fmla="*/ 138 w 138"/>
                <a:gd name="T11" fmla="*/ 69 h 69"/>
                <a:gd name="T12" fmla="*/ 0 w 138"/>
                <a:gd name="T13" fmla="*/ 69 h 69"/>
                <a:gd name="T14" fmla="*/ 4 w 138"/>
                <a:gd name="T15" fmla="*/ 47 h 69"/>
                <a:gd name="T16" fmla="*/ 14 w 138"/>
                <a:gd name="T17" fmla="*/ 27 h 69"/>
                <a:gd name="T18" fmla="*/ 29 w 138"/>
                <a:gd name="T19" fmla="*/ 14 h 69"/>
                <a:gd name="T20" fmla="*/ 48 w 138"/>
                <a:gd name="T21" fmla="*/ 3 h 69"/>
                <a:gd name="T22" fmla="*/ 70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70" y="0"/>
                  </a:moveTo>
                  <a:lnTo>
                    <a:pt x="91" y="3"/>
                  </a:lnTo>
                  <a:lnTo>
                    <a:pt x="110" y="14"/>
                  </a:lnTo>
                  <a:lnTo>
                    <a:pt x="125" y="27"/>
                  </a:lnTo>
                  <a:lnTo>
                    <a:pt x="134" y="47"/>
                  </a:lnTo>
                  <a:lnTo>
                    <a:pt x="138" y="69"/>
                  </a:lnTo>
                  <a:lnTo>
                    <a:pt x="0" y="69"/>
                  </a:lnTo>
                  <a:lnTo>
                    <a:pt x="4" y="47"/>
                  </a:lnTo>
                  <a:lnTo>
                    <a:pt x="14" y="27"/>
                  </a:lnTo>
                  <a:lnTo>
                    <a:pt x="29" y="14"/>
                  </a:lnTo>
                  <a:lnTo>
                    <a:pt x="48" y="3"/>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1" name="Freeform 43">
              <a:extLst>
                <a:ext uri="{FF2B5EF4-FFF2-40B4-BE49-F238E27FC236}">
                  <a16:creationId xmlns:a16="http://schemas.microsoft.com/office/drawing/2014/main" id="{318F1BB3-4E86-40D1-B26D-C4ED7F64F289}"/>
                </a:ext>
              </a:extLst>
            </p:cNvPr>
            <p:cNvSpPr>
              <a:spLocks/>
            </p:cNvSpPr>
            <p:nvPr/>
          </p:nvSpPr>
          <p:spPr bwMode="auto">
            <a:xfrm>
              <a:off x="8180388" y="5382418"/>
              <a:ext cx="123825" cy="61913"/>
            </a:xfrm>
            <a:custGeom>
              <a:avLst/>
              <a:gdLst>
                <a:gd name="T0" fmla="*/ 39 w 78"/>
                <a:gd name="T1" fmla="*/ 0 h 39"/>
                <a:gd name="T2" fmla="*/ 54 w 78"/>
                <a:gd name="T3" fmla="*/ 3 h 39"/>
                <a:gd name="T4" fmla="*/ 67 w 78"/>
                <a:gd name="T5" fmla="*/ 11 h 39"/>
                <a:gd name="T6" fmla="*/ 75 w 78"/>
                <a:gd name="T7" fmla="*/ 24 h 39"/>
                <a:gd name="T8" fmla="*/ 78 w 78"/>
                <a:gd name="T9" fmla="*/ 39 h 39"/>
                <a:gd name="T10" fmla="*/ 0 w 78"/>
                <a:gd name="T11" fmla="*/ 39 h 39"/>
                <a:gd name="T12" fmla="*/ 3 w 78"/>
                <a:gd name="T13" fmla="*/ 24 h 39"/>
                <a:gd name="T14" fmla="*/ 12 w 78"/>
                <a:gd name="T15" fmla="*/ 11 h 39"/>
                <a:gd name="T16" fmla="*/ 24 w 78"/>
                <a:gd name="T17" fmla="*/ 3 h 39"/>
                <a:gd name="T18" fmla="*/ 39 w 7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9">
                  <a:moveTo>
                    <a:pt x="39" y="0"/>
                  </a:moveTo>
                  <a:lnTo>
                    <a:pt x="54" y="3"/>
                  </a:lnTo>
                  <a:lnTo>
                    <a:pt x="67" y="11"/>
                  </a:lnTo>
                  <a:lnTo>
                    <a:pt x="75" y="24"/>
                  </a:lnTo>
                  <a:lnTo>
                    <a:pt x="78" y="39"/>
                  </a:lnTo>
                  <a:lnTo>
                    <a:pt x="0" y="39"/>
                  </a:lnTo>
                  <a:lnTo>
                    <a:pt x="3" y="24"/>
                  </a:lnTo>
                  <a:lnTo>
                    <a:pt x="12"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2" name="Freeform 44">
              <a:extLst>
                <a:ext uri="{FF2B5EF4-FFF2-40B4-BE49-F238E27FC236}">
                  <a16:creationId xmlns:a16="http://schemas.microsoft.com/office/drawing/2014/main" id="{5A5CFE10-9328-49DD-B083-4D78B232B5F9}"/>
                </a:ext>
              </a:extLst>
            </p:cNvPr>
            <p:cNvSpPr>
              <a:spLocks/>
            </p:cNvSpPr>
            <p:nvPr/>
          </p:nvSpPr>
          <p:spPr bwMode="auto">
            <a:xfrm>
              <a:off x="8509001" y="5382418"/>
              <a:ext cx="122238" cy="61913"/>
            </a:xfrm>
            <a:custGeom>
              <a:avLst/>
              <a:gdLst>
                <a:gd name="T0" fmla="*/ 39 w 77"/>
                <a:gd name="T1" fmla="*/ 0 h 39"/>
                <a:gd name="T2" fmla="*/ 54 w 77"/>
                <a:gd name="T3" fmla="*/ 3 h 39"/>
                <a:gd name="T4" fmla="*/ 67 w 77"/>
                <a:gd name="T5" fmla="*/ 11 h 39"/>
                <a:gd name="T6" fmla="*/ 75 w 77"/>
                <a:gd name="T7" fmla="*/ 24 h 39"/>
                <a:gd name="T8" fmla="*/ 77 w 77"/>
                <a:gd name="T9" fmla="*/ 39 h 39"/>
                <a:gd name="T10" fmla="*/ 0 w 77"/>
                <a:gd name="T11" fmla="*/ 39 h 39"/>
                <a:gd name="T12" fmla="*/ 3 w 77"/>
                <a:gd name="T13" fmla="*/ 24 h 39"/>
                <a:gd name="T14" fmla="*/ 11 w 77"/>
                <a:gd name="T15" fmla="*/ 11 h 39"/>
                <a:gd name="T16" fmla="*/ 24 w 77"/>
                <a:gd name="T17" fmla="*/ 3 h 39"/>
                <a:gd name="T18" fmla="*/ 39 w 7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9">
                  <a:moveTo>
                    <a:pt x="39" y="0"/>
                  </a:moveTo>
                  <a:lnTo>
                    <a:pt x="54" y="3"/>
                  </a:lnTo>
                  <a:lnTo>
                    <a:pt x="67" y="11"/>
                  </a:lnTo>
                  <a:lnTo>
                    <a:pt x="75" y="24"/>
                  </a:lnTo>
                  <a:lnTo>
                    <a:pt x="77" y="39"/>
                  </a:lnTo>
                  <a:lnTo>
                    <a:pt x="0" y="39"/>
                  </a:lnTo>
                  <a:lnTo>
                    <a:pt x="3" y="24"/>
                  </a:lnTo>
                  <a:lnTo>
                    <a:pt x="11" y="11"/>
                  </a:lnTo>
                  <a:lnTo>
                    <a:pt x="24" y="3"/>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3" name="Freeform 45">
              <a:extLst>
                <a:ext uri="{FF2B5EF4-FFF2-40B4-BE49-F238E27FC236}">
                  <a16:creationId xmlns:a16="http://schemas.microsoft.com/office/drawing/2014/main" id="{6FEE3D92-7F95-4341-B961-7F41F685C854}"/>
                </a:ext>
              </a:extLst>
            </p:cNvPr>
            <p:cNvSpPr>
              <a:spLocks/>
            </p:cNvSpPr>
            <p:nvPr/>
          </p:nvSpPr>
          <p:spPr bwMode="auto">
            <a:xfrm>
              <a:off x="8385176" y="5334793"/>
              <a:ext cx="219075" cy="109538"/>
            </a:xfrm>
            <a:custGeom>
              <a:avLst/>
              <a:gdLst>
                <a:gd name="T0" fmla="*/ 68 w 138"/>
                <a:gd name="T1" fmla="*/ 0 h 69"/>
                <a:gd name="T2" fmla="*/ 90 w 138"/>
                <a:gd name="T3" fmla="*/ 3 h 69"/>
                <a:gd name="T4" fmla="*/ 109 w 138"/>
                <a:gd name="T5" fmla="*/ 14 h 69"/>
                <a:gd name="T6" fmla="*/ 124 w 138"/>
                <a:gd name="T7" fmla="*/ 27 h 69"/>
                <a:gd name="T8" fmla="*/ 134 w 138"/>
                <a:gd name="T9" fmla="*/ 47 h 69"/>
                <a:gd name="T10" fmla="*/ 138 w 138"/>
                <a:gd name="T11" fmla="*/ 69 h 69"/>
                <a:gd name="T12" fmla="*/ 0 w 138"/>
                <a:gd name="T13" fmla="*/ 69 h 69"/>
                <a:gd name="T14" fmla="*/ 4 w 138"/>
                <a:gd name="T15" fmla="*/ 47 h 69"/>
                <a:gd name="T16" fmla="*/ 13 w 138"/>
                <a:gd name="T17" fmla="*/ 27 h 69"/>
                <a:gd name="T18" fmla="*/ 28 w 138"/>
                <a:gd name="T19" fmla="*/ 14 h 69"/>
                <a:gd name="T20" fmla="*/ 46 w 138"/>
                <a:gd name="T21" fmla="*/ 3 h 69"/>
                <a:gd name="T22" fmla="*/ 68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8" y="0"/>
                  </a:moveTo>
                  <a:lnTo>
                    <a:pt x="90" y="3"/>
                  </a:lnTo>
                  <a:lnTo>
                    <a:pt x="109" y="14"/>
                  </a:lnTo>
                  <a:lnTo>
                    <a:pt x="124" y="27"/>
                  </a:lnTo>
                  <a:lnTo>
                    <a:pt x="134" y="47"/>
                  </a:lnTo>
                  <a:lnTo>
                    <a:pt x="138" y="69"/>
                  </a:lnTo>
                  <a:lnTo>
                    <a:pt x="0" y="69"/>
                  </a:lnTo>
                  <a:lnTo>
                    <a:pt x="4" y="47"/>
                  </a:lnTo>
                  <a:lnTo>
                    <a:pt x="13" y="27"/>
                  </a:lnTo>
                  <a:lnTo>
                    <a:pt x="28" y="14"/>
                  </a:lnTo>
                  <a:lnTo>
                    <a:pt x="46"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4" name="Freeform 46">
              <a:extLst>
                <a:ext uri="{FF2B5EF4-FFF2-40B4-BE49-F238E27FC236}">
                  <a16:creationId xmlns:a16="http://schemas.microsoft.com/office/drawing/2014/main" id="{2FEA9ECE-CCCC-4CD8-BFE2-0E2C32D90D0D}"/>
                </a:ext>
              </a:extLst>
            </p:cNvPr>
            <p:cNvSpPr>
              <a:spLocks/>
            </p:cNvSpPr>
            <p:nvPr/>
          </p:nvSpPr>
          <p:spPr bwMode="auto">
            <a:xfrm>
              <a:off x="8299451" y="5301456"/>
              <a:ext cx="217488" cy="109538"/>
            </a:xfrm>
            <a:custGeom>
              <a:avLst/>
              <a:gdLst>
                <a:gd name="T0" fmla="*/ 69 w 137"/>
                <a:gd name="T1" fmla="*/ 0 h 69"/>
                <a:gd name="T2" fmla="*/ 90 w 137"/>
                <a:gd name="T3" fmla="*/ 3 h 69"/>
                <a:gd name="T4" fmla="*/ 110 w 137"/>
                <a:gd name="T5" fmla="*/ 14 h 69"/>
                <a:gd name="T6" fmla="*/ 125 w 137"/>
                <a:gd name="T7" fmla="*/ 29 h 69"/>
                <a:gd name="T8" fmla="*/ 134 w 137"/>
                <a:gd name="T9" fmla="*/ 47 h 69"/>
                <a:gd name="T10" fmla="*/ 137 w 137"/>
                <a:gd name="T11" fmla="*/ 69 h 69"/>
                <a:gd name="T12" fmla="*/ 0 w 137"/>
                <a:gd name="T13" fmla="*/ 69 h 69"/>
                <a:gd name="T14" fmla="*/ 3 w 137"/>
                <a:gd name="T15" fmla="*/ 47 h 69"/>
                <a:gd name="T16" fmla="*/ 13 w 137"/>
                <a:gd name="T17" fmla="*/ 29 h 69"/>
                <a:gd name="T18" fmla="*/ 28 w 137"/>
                <a:gd name="T19" fmla="*/ 14 h 69"/>
                <a:gd name="T20" fmla="*/ 47 w 137"/>
                <a:gd name="T21" fmla="*/ 3 h 69"/>
                <a:gd name="T22" fmla="*/ 69 w 137"/>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69">
                  <a:moveTo>
                    <a:pt x="69" y="0"/>
                  </a:moveTo>
                  <a:lnTo>
                    <a:pt x="90" y="3"/>
                  </a:lnTo>
                  <a:lnTo>
                    <a:pt x="110" y="14"/>
                  </a:lnTo>
                  <a:lnTo>
                    <a:pt x="125" y="29"/>
                  </a:lnTo>
                  <a:lnTo>
                    <a:pt x="134" y="47"/>
                  </a:lnTo>
                  <a:lnTo>
                    <a:pt x="137" y="69"/>
                  </a:lnTo>
                  <a:lnTo>
                    <a:pt x="0" y="69"/>
                  </a:lnTo>
                  <a:lnTo>
                    <a:pt x="3" y="47"/>
                  </a:lnTo>
                  <a:lnTo>
                    <a:pt x="13" y="29"/>
                  </a:lnTo>
                  <a:lnTo>
                    <a:pt x="28" y="14"/>
                  </a:lnTo>
                  <a:lnTo>
                    <a:pt x="47"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265" name="Group 264">
            <a:extLst>
              <a:ext uri="{FF2B5EF4-FFF2-40B4-BE49-F238E27FC236}">
                <a16:creationId xmlns:a16="http://schemas.microsoft.com/office/drawing/2014/main" id="{61C01F32-CE78-4109-86F7-9498A5E3B9A1}"/>
              </a:ext>
            </a:extLst>
          </p:cNvPr>
          <p:cNvGrpSpPr/>
          <p:nvPr/>
        </p:nvGrpSpPr>
        <p:grpSpPr>
          <a:xfrm>
            <a:off x="0" y="10966370"/>
            <a:ext cx="18288000" cy="1719693"/>
            <a:chOff x="-9525" y="5667283"/>
            <a:chExt cx="9737726" cy="1200242"/>
          </a:xfrm>
          <a:solidFill>
            <a:sysClr val="window" lastClr="FFFFFF">
              <a:lumMod val="85000"/>
            </a:sysClr>
          </a:solidFill>
        </p:grpSpPr>
        <p:sp>
          <p:nvSpPr>
            <p:cNvPr id="266" name="Rectangle 265">
              <a:extLst>
                <a:ext uri="{FF2B5EF4-FFF2-40B4-BE49-F238E27FC236}">
                  <a16:creationId xmlns:a16="http://schemas.microsoft.com/office/drawing/2014/main" id="{70556DB8-553B-4DB6-AC74-194D6B3938FF}"/>
                </a:ext>
              </a:extLst>
            </p:cNvPr>
            <p:cNvSpPr/>
            <p:nvPr/>
          </p:nvSpPr>
          <p:spPr>
            <a:xfrm>
              <a:off x="-9525" y="6334125"/>
              <a:ext cx="2436812" cy="533400"/>
            </a:xfrm>
            <a:prstGeom prst="rect">
              <a:avLst/>
            </a:prstGeom>
            <a:solidFill>
              <a:schemeClr val="tx2">
                <a:lumMod val="20000"/>
                <a:lumOff val="8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386E3D9A-3336-41FF-9B08-BEA3C6BACE1C}"/>
                </a:ext>
              </a:extLst>
            </p:cNvPr>
            <p:cNvSpPr/>
            <p:nvPr/>
          </p:nvSpPr>
          <p:spPr>
            <a:xfrm>
              <a:off x="2424113" y="6134009"/>
              <a:ext cx="2436812" cy="733516"/>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2A3171F2-F149-4865-984F-2E9F3E241BD6}"/>
                </a:ext>
              </a:extLst>
            </p:cNvPr>
            <p:cNvSpPr/>
            <p:nvPr/>
          </p:nvSpPr>
          <p:spPr>
            <a:xfrm>
              <a:off x="4857751" y="5913347"/>
              <a:ext cx="2436812" cy="954178"/>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F7F4DFC-E818-442D-8771-B79A2CBC22BD}"/>
                </a:ext>
              </a:extLst>
            </p:cNvPr>
            <p:cNvSpPr/>
            <p:nvPr/>
          </p:nvSpPr>
          <p:spPr>
            <a:xfrm>
              <a:off x="7291389" y="5667283"/>
              <a:ext cx="2436812" cy="1200241"/>
            </a:xfrm>
            <a:prstGeom prst="rect">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281" name="Rounded Rectangle 246">
            <a:extLst>
              <a:ext uri="{FF2B5EF4-FFF2-40B4-BE49-F238E27FC236}">
                <a16:creationId xmlns:a16="http://schemas.microsoft.com/office/drawing/2014/main" id="{C3C137FE-F0E6-48D2-98BD-4F63DC5DAFF3}"/>
              </a:ext>
            </a:extLst>
          </p:cNvPr>
          <p:cNvSpPr/>
          <p:nvPr/>
        </p:nvSpPr>
        <p:spPr>
          <a:xfrm>
            <a:off x="10473540" y="7118456"/>
            <a:ext cx="1800000" cy="1080000"/>
          </a:xfrm>
          <a:prstGeom prst="roundRect">
            <a:avLst/>
          </a:prstGeom>
          <a:solidFill>
            <a:srgbClr val="F1C96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03</a:t>
            </a:r>
          </a:p>
        </p:txBody>
      </p:sp>
      <p:grpSp>
        <p:nvGrpSpPr>
          <p:cNvPr id="294" name="Group 293">
            <a:extLst>
              <a:ext uri="{FF2B5EF4-FFF2-40B4-BE49-F238E27FC236}">
                <a16:creationId xmlns:a16="http://schemas.microsoft.com/office/drawing/2014/main" id="{335E693E-AEA9-4F4A-8E14-12D2C0FC7C9C}"/>
              </a:ext>
            </a:extLst>
          </p:cNvPr>
          <p:cNvGrpSpPr/>
          <p:nvPr/>
        </p:nvGrpSpPr>
        <p:grpSpPr>
          <a:xfrm>
            <a:off x="479656" y="6035091"/>
            <a:ext cx="3944191" cy="4537990"/>
            <a:chOff x="241373" y="4749844"/>
            <a:chExt cx="2096076" cy="4537990"/>
          </a:xfrm>
        </p:grpSpPr>
        <p:sp>
          <p:nvSpPr>
            <p:cNvPr id="271" name="Rounded Rectangle 234">
              <a:extLst>
                <a:ext uri="{FF2B5EF4-FFF2-40B4-BE49-F238E27FC236}">
                  <a16:creationId xmlns:a16="http://schemas.microsoft.com/office/drawing/2014/main" id="{C1D64DCB-95CB-4D89-AC4C-8B7E958AD04A}"/>
                </a:ext>
              </a:extLst>
            </p:cNvPr>
            <p:cNvSpPr/>
            <p:nvPr/>
          </p:nvSpPr>
          <p:spPr>
            <a:xfrm>
              <a:off x="769964" y="8207834"/>
              <a:ext cx="956580" cy="1080000"/>
            </a:xfrm>
            <a:prstGeom prst="roundRect">
              <a:avLst/>
            </a:prstGeom>
            <a:solidFill>
              <a:srgbClr val="1F497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01</a:t>
              </a:r>
            </a:p>
          </p:txBody>
        </p:sp>
        <p:sp>
          <p:nvSpPr>
            <p:cNvPr id="2" name="TextBox 1">
              <a:extLst>
                <a:ext uri="{FF2B5EF4-FFF2-40B4-BE49-F238E27FC236}">
                  <a16:creationId xmlns:a16="http://schemas.microsoft.com/office/drawing/2014/main" id="{67DCC5DB-F9C6-496D-B070-FDCE58AA7AD5}"/>
                </a:ext>
              </a:extLst>
            </p:cNvPr>
            <p:cNvSpPr txBox="1"/>
            <p:nvPr/>
          </p:nvSpPr>
          <p:spPr>
            <a:xfrm>
              <a:off x="241373" y="4749844"/>
              <a:ext cx="2096076" cy="3293209"/>
            </a:xfrm>
            <a:prstGeom prst="rect">
              <a:avLst/>
            </a:prstGeom>
            <a:noFill/>
          </p:spPr>
          <p:txBody>
            <a:bodyPr wrap="square" rtlCol="0">
              <a:spAutoFit/>
            </a:bodyPr>
            <a:lstStyle/>
            <a:p>
              <a:pPr algn="just"/>
              <a:r>
                <a:rPr lang="en-US" sz="5200" dirty="0" err="1">
                  <a:solidFill>
                    <a:schemeClr val="tx2"/>
                  </a:solidFill>
                </a:rPr>
                <a:t>Tìm</a:t>
              </a:r>
              <a:r>
                <a:rPr lang="en-US" sz="5200" dirty="0">
                  <a:solidFill>
                    <a:schemeClr val="tx2"/>
                  </a:solidFill>
                </a:rPr>
                <a:t> hiểu </a:t>
              </a:r>
              <a:r>
                <a:rPr lang="en-US" sz="5200" dirty="0" err="1">
                  <a:solidFill>
                    <a:schemeClr val="tx2"/>
                  </a:solidFill>
                </a:rPr>
                <a:t>khái</a:t>
              </a:r>
              <a:r>
                <a:rPr lang="en-US" sz="5200" dirty="0">
                  <a:solidFill>
                    <a:schemeClr val="tx2"/>
                  </a:solidFill>
                </a:rPr>
                <a:t> </a:t>
              </a:r>
              <a:r>
                <a:rPr lang="en-US" sz="5200" dirty="0" err="1">
                  <a:solidFill>
                    <a:schemeClr val="tx2"/>
                  </a:solidFill>
                </a:rPr>
                <a:t>niệm</a:t>
              </a:r>
              <a:r>
                <a:rPr lang="en-US" sz="5200" dirty="0">
                  <a:solidFill>
                    <a:schemeClr val="tx2"/>
                  </a:solidFill>
                </a:rPr>
                <a:t> và các </a:t>
              </a:r>
              <a:r>
                <a:rPr lang="en-US" sz="5200" dirty="0" err="1">
                  <a:solidFill>
                    <a:schemeClr val="tx2"/>
                  </a:solidFill>
                </a:rPr>
                <a:t>kĩ</a:t>
              </a:r>
              <a:r>
                <a:rPr lang="en-US" sz="5200" dirty="0">
                  <a:solidFill>
                    <a:schemeClr val="tx2"/>
                  </a:solidFill>
                </a:rPr>
                <a:t> </a:t>
              </a:r>
              <a:r>
                <a:rPr lang="en-US" sz="5200" dirty="0" err="1">
                  <a:solidFill>
                    <a:schemeClr val="tx2"/>
                  </a:solidFill>
                </a:rPr>
                <a:t>thuật</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grpSp>
        <p:nvGrpSpPr>
          <p:cNvPr id="293" name="Group 292">
            <a:extLst>
              <a:ext uri="{FF2B5EF4-FFF2-40B4-BE49-F238E27FC236}">
                <a16:creationId xmlns:a16="http://schemas.microsoft.com/office/drawing/2014/main" id="{8DDCF554-2848-4349-9313-ACDA43D04757}"/>
              </a:ext>
            </a:extLst>
          </p:cNvPr>
          <p:cNvGrpSpPr/>
          <p:nvPr/>
        </p:nvGrpSpPr>
        <p:grpSpPr>
          <a:xfrm>
            <a:off x="5277466" y="5562353"/>
            <a:ext cx="3569635" cy="3953402"/>
            <a:chOff x="5609423" y="4534539"/>
            <a:chExt cx="1855926" cy="3953402"/>
          </a:xfrm>
        </p:grpSpPr>
        <p:sp>
          <p:nvSpPr>
            <p:cNvPr id="276" name="Rounded Rectangle 241">
              <a:extLst>
                <a:ext uri="{FF2B5EF4-FFF2-40B4-BE49-F238E27FC236}">
                  <a16:creationId xmlns:a16="http://schemas.microsoft.com/office/drawing/2014/main" id="{6AABE0C8-39BD-4F7C-AE4E-C937E8A372E8}"/>
                </a:ext>
              </a:extLst>
            </p:cNvPr>
            <p:cNvSpPr/>
            <p:nvPr/>
          </p:nvSpPr>
          <p:spPr>
            <a:xfrm>
              <a:off x="6029536" y="7407941"/>
              <a:ext cx="935857" cy="1080000"/>
            </a:xfrm>
            <a:prstGeom prst="roundRect">
              <a:avLst/>
            </a:prstGeom>
            <a:solidFill>
              <a:srgbClr val="6AB7C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02</a:t>
              </a:r>
            </a:p>
          </p:txBody>
        </p:sp>
        <p:sp>
          <p:nvSpPr>
            <p:cNvPr id="290" name="TextBox 289">
              <a:extLst>
                <a:ext uri="{FF2B5EF4-FFF2-40B4-BE49-F238E27FC236}">
                  <a16:creationId xmlns:a16="http://schemas.microsoft.com/office/drawing/2014/main" id="{DBAE253C-5869-490E-B854-4F0F2FFA90FD}"/>
                </a:ext>
              </a:extLst>
            </p:cNvPr>
            <p:cNvSpPr txBox="1"/>
            <p:nvPr/>
          </p:nvSpPr>
          <p:spPr>
            <a:xfrm>
              <a:off x="5609423" y="4534539"/>
              <a:ext cx="1855926" cy="2492990"/>
            </a:xfrm>
            <a:prstGeom prst="rect">
              <a:avLst/>
            </a:prstGeom>
            <a:noFill/>
          </p:spPr>
          <p:txBody>
            <a:bodyPr wrap="square" rtlCol="0">
              <a:spAutoFit/>
            </a:bodyPr>
            <a:lstStyle/>
            <a:p>
              <a:pPr algn="just"/>
              <a:r>
                <a:rPr lang="en-US" sz="5200" dirty="0">
                  <a:solidFill>
                    <a:schemeClr val="tx2"/>
                  </a:solidFill>
                </a:rPr>
                <a:t>Đề </a:t>
              </a:r>
              <a:r>
                <a:rPr lang="en-US" sz="5200" dirty="0" err="1">
                  <a:solidFill>
                    <a:schemeClr val="tx2"/>
                  </a:solidFill>
                </a:rPr>
                <a:t>xuất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
        <p:nvSpPr>
          <p:cNvPr id="291" name="TextBox 290">
            <a:extLst>
              <a:ext uri="{FF2B5EF4-FFF2-40B4-BE49-F238E27FC236}">
                <a16:creationId xmlns:a16="http://schemas.microsoft.com/office/drawing/2014/main" id="{805C79CF-CCCA-4DC3-A568-3EA8B8A79C9C}"/>
              </a:ext>
            </a:extLst>
          </p:cNvPr>
          <p:cNvSpPr txBox="1"/>
          <p:nvPr/>
        </p:nvSpPr>
        <p:spPr>
          <a:xfrm>
            <a:off x="9405614" y="3679806"/>
            <a:ext cx="3931667" cy="3293209"/>
          </a:xfrm>
          <a:prstGeom prst="rect">
            <a:avLst/>
          </a:prstGeom>
          <a:noFill/>
        </p:spPr>
        <p:txBody>
          <a:bodyPr wrap="square" rtlCol="0">
            <a:spAutoFit/>
          </a:bodyPr>
          <a:lstStyle/>
          <a:p>
            <a:pPr algn="just"/>
            <a:r>
              <a:rPr lang="en-US" sz="5200" dirty="0" err="1">
                <a:solidFill>
                  <a:schemeClr val="tx2"/>
                </a:solidFill>
              </a:rPr>
              <a:t>Thực</a:t>
            </a:r>
            <a:r>
              <a:rPr lang="en-US" sz="5200" dirty="0">
                <a:solidFill>
                  <a:schemeClr val="tx2"/>
                </a:solidFill>
              </a:rPr>
              <a:t> </a:t>
            </a:r>
            <a:r>
              <a:rPr lang="en-US" sz="5200" dirty="0" err="1">
                <a:solidFill>
                  <a:schemeClr val="tx2"/>
                </a:solidFill>
              </a:rPr>
              <a:t>nghiệm</a:t>
            </a:r>
            <a:r>
              <a:rPr lang="en-US" sz="5200" dirty="0">
                <a:solidFill>
                  <a:schemeClr val="tx2"/>
                </a:solidFill>
              </a:rPr>
              <a:t> và </a:t>
            </a:r>
            <a:r>
              <a:rPr lang="en-US" sz="5200" dirty="0" err="1">
                <a:solidFill>
                  <a:schemeClr val="tx2"/>
                </a:solidFill>
              </a:rPr>
              <a:t>nhận</a:t>
            </a:r>
            <a:r>
              <a:rPr lang="en-US" sz="5200" dirty="0">
                <a:solidFill>
                  <a:schemeClr val="tx2"/>
                </a:solidFill>
              </a:rPr>
              <a:t> </a:t>
            </a:r>
            <a:r>
              <a:rPr lang="en-US" sz="5200" dirty="0" err="1">
                <a:solidFill>
                  <a:schemeClr val="tx2"/>
                </a:solidFill>
              </a:rPr>
              <a:t>xét</a:t>
            </a:r>
            <a:r>
              <a:rPr lang="en-US" sz="5200" dirty="0">
                <a:solidFill>
                  <a:schemeClr val="tx2"/>
                </a:solidFill>
              </a:rPr>
              <a:t> các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nvGrpSpPr>
          <p:cNvPr id="5" name="Group 4">
            <a:extLst>
              <a:ext uri="{FF2B5EF4-FFF2-40B4-BE49-F238E27FC236}">
                <a16:creationId xmlns:a16="http://schemas.microsoft.com/office/drawing/2014/main" id="{4B283D11-E17A-49C9-8A50-17D60A22FB4F}"/>
              </a:ext>
            </a:extLst>
          </p:cNvPr>
          <p:cNvGrpSpPr/>
          <p:nvPr/>
        </p:nvGrpSpPr>
        <p:grpSpPr>
          <a:xfrm>
            <a:off x="13962704" y="1887458"/>
            <a:ext cx="3931667" cy="4871397"/>
            <a:chOff x="13936242" y="2320050"/>
            <a:chExt cx="2634314" cy="4871397"/>
          </a:xfrm>
        </p:grpSpPr>
        <p:sp>
          <p:nvSpPr>
            <p:cNvPr id="286" name="Rounded Rectangle 251">
              <a:extLst>
                <a:ext uri="{FF2B5EF4-FFF2-40B4-BE49-F238E27FC236}">
                  <a16:creationId xmlns:a16="http://schemas.microsoft.com/office/drawing/2014/main" id="{B5945C1E-5636-415E-ACAB-D32B90E79A2A}"/>
                </a:ext>
              </a:extLst>
            </p:cNvPr>
            <p:cNvSpPr/>
            <p:nvPr/>
          </p:nvSpPr>
          <p:spPr>
            <a:xfrm>
              <a:off x="14726503" y="6111447"/>
              <a:ext cx="1206044" cy="1080000"/>
            </a:xfrm>
            <a:prstGeom prst="roundRect">
              <a:avLst/>
            </a:prstGeom>
            <a:solidFill>
              <a:srgbClr val="F4614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4000" b="1" i="0" u="none" strike="noStrike" kern="0" cap="none" spc="0" normalizeH="0" baseline="0" noProof="0" dirty="0">
                  <a:ln>
                    <a:noFill/>
                  </a:ln>
                  <a:solidFill>
                    <a:prstClr val="white"/>
                  </a:solidFill>
                  <a:effectLst/>
                  <a:uLnTx/>
                  <a:uFillTx/>
                  <a:latin typeface="+mj-lt"/>
                  <a:ea typeface="+mn-ea"/>
                  <a:cs typeface="Arial" panose="020B0604020202020204" pitchFamily="34" charset="0"/>
                </a:rPr>
                <a:t>04</a:t>
              </a:r>
            </a:p>
          </p:txBody>
        </p:sp>
        <p:sp>
          <p:nvSpPr>
            <p:cNvPr id="292" name="TextBox 291">
              <a:extLst>
                <a:ext uri="{FF2B5EF4-FFF2-40B4-BE49-F238E27FC236}">
                  <a16:creationId xmlns:a16="http://schemas.microsoft.com/office/drawing/2014/main" id="{D29BF8A8-9186-4F7A-B346-8D3CCF07B9FE}"/>
                </a:ext>
              </a:extLst>
            </p:cNvPr>
            <p:cNvSpPr txBox="1"/>
            <p:nvPr/>
          </p:nvSpPr>
          <p:spPr>
            <a:xfrm>
              <a:off x="13936242" y="2320050"/>
              <a:ext cx="2634314" cy="3293209"/>
            </a:xfrm>
            <a:prstGeom prst="rect">
              <a:avLst/>
            </a:prstGeom>
            <a:noFill/>
          </p:spPr>
          <p:txBody>
            <a:bodyPr wrap="square" rtlCol="0">
              <a:spAutoFit/>
            </a:bodyPr>
            <a:lstStyle/>
            <a:p>
              <a:pPr algn="just"/>
              <a:r>
                <a:rPr lang="en-US" sz="5200" dirty="0" err="1">
                  <a:solidFill>
                    <a:schemeClr val="tx2"/>
                  </a:solidFill>
                </a:rPr>
                <a:t>Xây</a:t>
              </a:r>
              <a:r>
                <a:rPr lang="en-US" sz="5200" dirty="0">
                  <a:solidFill>
                    <a:schemeClr val="tx2"/>
                  </a:solidFill>
                </a:rPr>
                <a:t> </a:t>
              </a:r>
              <a:r>
                <a:rPr lang="en-US" sz="5200" dirty="0" err="1">
                  <a:solidFill>
                    <a:schemeClr val="tx2"/>
                  </a:solidFill>
                </a:rPr>
                <a:t>dựng</a:t>
              </a:r>
              <a:r>
                <a:rPr lang="en-US" sz="5200" dirty="0">
                  <a:solidFill>
                    <a:schemeClr val="tx2"/>
                  </a:solidFill>
                </a:rPr>
                <a:t> </a:t>
              </a:r>
              <a:r>
                <a:rPr lang="en-US" sz="5200" dirty="0" err="1">
                  <a:solidFill>
                    <a:schemeClr val="tx2"/>
                  </a:solidFill>
                </a:rPr>
                <a:t>hai</a:t>
              </a:r>
              <a:r>
                <a:rPr lang="en-US" sz="5200" dirty="0">
                  <a:solidFill>
                    <a:schemeClr val="tx2"/>
                  </a:solidFill>
                </a:rPr>
                <a:t> </a:t>
              </a:r>
              <a:r>
                <a:rPr lang="en-US" sz="5200" dirty="0" err="1">
                  <a:solidFill>
                    <a:schemeClr val="tx2"/>
                  </a:solidFill>
                </a:rPr>
                <a:t>hệ</a:t>
              </a:r>
              <a:r>
                <a:rPr lang="en-US" sz="5200" dirty="0">
                  <a:solidFill>
                    <a:schemeClr val="tx2"/>
                  </a:solidFill>
                </a:rPr>
                <a:t> </a:t>
              </a:r>
              <a:r>
                <a:rPr lang="en-US" sz="5200" dirty="0" err="1">
                  <a:solidFill>
                    <a:schemeClr val="tx2"/>
                  </a:solidFill>
                </a:rPr>
                <a:t>thống</a:t>
              </a:r>
              <a:r>
                <a:rPr lang="en-US" sz="5200" dirty="0">
                  <a:solidFill>
                    <a:schemeClr val="tx2"/>
                  </a:solidFill>
                </a:rPr>
                <a:t> </a:t>
              </a:r>
              <a:r>
                <a:rPr lang="en-US" sz="5200" dirty="0" err="1">
                  <a:solidFill>
                    <a:schemeClr val="tx2"/>
                  </a:solidFill>
                </a:rPr>
                <a:t>hỗ</a:t>
              </a:r>
              <a:r>
                <a:rPr lang="en-US" sz="5200" dirty="0">
                  <a:solidFill>
                    <a:schemeClr val="tx2"/>
                  </a:solidFill>
                </a:rPr>
                <a:t> </a:t>
              </a:r>
              <a:r>
                <a:rPr lang="en-US" sz="5200" dirty="0" err="1">
                  <a:solidFill>
                    <a:schemeClr val="tx2"/>
                  </a:solidFill>
                </a:rPr>
                <a:t>trợ</a:t>
              </a:r>
              <a:r>
                <a:rPr lang="en-US" sz="5200" dirty="0">
                  <a:solidFill>
                    <a:schemeClr val="tx2"/>
                  </a:solidFill>
                </a:rPr>
                <a:t> t</a:t>
              </a:r>
              <a:r>
                <a:rPr lang="vi-VN" sz="5200" dirty="0">
                  <a:solidFill>
                    <a:schemeClr val="tx2"/>
                  </a:solidFill>
                </a:rPr>
                <a:t>ư</a:t>
              </a:r>
              <a:r>
                <a:rPr lang="en-US" sz="5200" dirty="0" err="1">
                  <a:solidFill>
                    <a:schemeClr val="tx2"/>
                  </a:solidFill>
                </a:rPr>
                <a:t>ơng</a:t>
              </a:r>
              <a:r>
                <a:rPr lang="en-US" sz="5200" dirty="0">
                  <a:solidFill>
                    <a:schemeClr val="tx2"/>
                  </a:solidFill>
                </a:rPr>
                <a:t> </a:t>
              </a:r>
              <a:r>
                <a:rPr lang="en-US" sz="5200" dirty="0" err="1">
                  <a:solidFill>
                    <a:schemeClr val="tx2"/>
                  </a:solidFill>
                </a:rPr>
                <a:t>tác</a:t>
              </a:r>
              <a:r>
                <a:rPr lang="en-US" sz="5200" dirty="0">
                  <a:solidFill>
                    <a:schemeClr val="tx2"/>
                  </a:solidFill>
                </a:rPr>
                <a:t> Tangible</a:t>
              </a:r>
            </a:p>
          </p:txBody>
        </p:sp>
      </p:grpSp>
    </p:spTree>
    <p:extLst>
      <p:ext uri="{BB962C8B-B14F-4D97-AF65-F5344CB8AC3E}">
        <p14:creationId xmlns:p14="http://schemas.microsoft.com/office/powerpoint/2010/main" val="384196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925589" y="792331"/>
            <a:ext cx="8436925" cy="1044513"/>
            <a:chOff x="4925589" y="792331"/>
            <a:chExt cx="8436925"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925589" y="792331"/>
              <a:ext cx="8436925"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Thử nghiệm hệ thống</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45</a:t>
            </a:fld>
            <a:endParaRPr lang="en-US" sz="2800"/>
          </a:p>
        </p:txBody>
      </p:sp>
      <p:sp>
        <p:nvSpPr>
          <p:cNvPr id="8" name="TextBox 7">
            <a:extLst>
              <a:ext uri="{FF2B5EF4-FFF2-40B4-BE49-F238E27FC236}">
                <a16:creationId xmlns:a16="http://schemas.microsoft.com/office/drawing/2014/main" id="{2A4110D1-ACF2-405C-A395-3C28360E5FEE}"/>
              </a:ext>
            </a:extLst>
          </p:cNvPr>
          <p:cNvSpPr txBox="1"/>
          <p:nvPr/>
        </p:nvSpPr>
        <p:spPr>
          <a:xfrm>
            <a:off x="2121411" y="12641982"/>
            <a:ext cx="15075406" cy="754053"/>
          </a:xfrm>
          <a:prstGeom prst="rect">
            <a:avLst/>
          </a:prstGeom>
          <a:noFill/>
        </p:spPr>
        <p:txBody>
          <a:bodyPr wrap="square" rtlCol="0">
            <a:spAutoFit/>
          </a:bodyPr>
          <a:lstStyle/>
          <a:p>
            <a:r>
              <a:rPr lang="en-US" b="1" i="1">
                <a:solidFill>
                  <a:schemeClr val="tx2">
                    <a:lumMod val="50000"/>
                  </a:schemeClr>
                </a:solidFill>
              </a:rPr>
              <a:t>Giáo s</a:t>
            </a:r>
            <a:r>
              <a:rPr lang="vi-VN" b="1" i="1">
                <a:solidFill>
                  <a:schemeClr val="tx2">
                    <a:lumMod val="50000"/>
                  </a:schemeClr>
                </a:solidFill>
              </a:rPr>
              <a:t>ư</a:t>
            </a:r>
            <a:r>
              <a:rPr lang="en-US" b="1" i="1">
                <a:solidFill>
                  <a:schemeClr val="tx2">
                    <a:lumMod val="50000"/>
                  </a:schemeClr>
                </a:solidFill>
              </a:rPr>
              <a:t> Shendong ZHAO (NUS-HCI)</a:t>
            </a:r>
            <a:r>
              <a:rPr lang="en-US" i="1">
                <a:solidFill>
                  <a:schemeClr val="tx2">
                    <a:lumMod val="50000"/>
                  </a:schemeClr>
                </a:solidFill>
              </a:rPr>
              <a:t> trải nghiệm hệ thống thực tế</a:t>
            </a:r>
          </a:p>
        </p:txBody>
      </p:sp>
      <p:pic>
        <p:nvPicPr>
          <p:cNvPr id="10" name="demo_1">
            <a:hlinkClick r:id="" action="ppaction://media"/>
            <a:extLst>
              <a:ext uri="{FF2B5EF4-FFF2-40B4-BE49-F238E27FC236}">
                <a16:creationId xmlns:a16="http://schemas.microsoft.com/office/drawing/2014/main" id="{BDC25731-30AB-4C79-AC94-AE7FC69AA60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91185" y="2197834"/>
            <a:ext cx="7833359" cy="4956048"/>
          </a:xfrm>
          <a:prstGeom prst="rect">
            <a:avLst/>
          </a:prstGeom>
        </p:spPr>
      </p:pic>
      <p:pic>
        <p:nvPicPr>
          <p:cNvPr id="11" name="demo_2">
            <a:hlinkClick r:id="" action="ppaction://media"/>
            <a:extLst>
              <a:ext uri="{FF2B5EF4-FFF2-40B4-BE49-F238E27FC236}">
                <a16:creationId xmlns:a16="http://schemas.microsoft.com/office/drawing/2014/main" id="{4BDA2611-C099-4242-A2B0-CBB030A81955}"/>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400034" y="7522359"/>
            <a:ext cx="7848485" cy="4956048"/>
          </a:xfrm>
          <a:prstGeom prst="rect">
            <a:avLst/>
          </a:prstGeom>
        </p:spPr>
      </p:pic>
      <p:pic>
        <p:nvPicPr>
          <p:cNvPr id="12" name="demo_3">
            <a:hlinkClick r:id="" action="ppaction://media"/>
            <a:extLst>
              <a:ext uri="{FF2B5EF4-FFF2-40B4-BE49-F238E27FC236}">
                <a16:creationId xmlns:a16="http://schemas.microsoft.com/office/drawing/2014/main" id="{5007B1C5-98DD-47AF-8D63-37D347E7B8B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9363458" y="2231037"/>
            <a:ext cx="7833359" cy="4954905"/>
          </a:xfrm>
          <a:prstGeom prst="rect">
            <a:avLst/>
          </a:prstGeom>
        </p:spPr>
      </p:pic>
      <p:pic>
        <p:nvPicPr>
          <p:cNvPr id="13" name="demo_4">
            <a:hlinkClick r:id="" action="ppaction://media"/>
            <a:extLst>
              <a:ext uri="{FF2B5EF4-FFF2-40B4-BE49-F238E27FC236}">
                <a16:creationId xmlns:a16="http://schemas.microsoft.com/office/drawing/2014/main" id="{33DB6EC8-2577-4591-8E6C-0F20017C5FEF}"/>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1091184" y="7454123"/>
            <a:ext cx="7833359" cy="4956048"/>
          </a:xfrm>
          <a:prstGeom prst="rect">
            <a:avLst/>
          </a:prstGeom>
        </p:spPr>
      </p:pic>
    </p:spTree>
    <p:extLst>
      <p:ext uri="{BB962C8B-B14F-4D97-AF65-F5344CB8AC3E}">
        <p14:creationId xmlns:p14="http://schemas.microsoft.com/office/powerpoint/2010/main" val="9951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88" fill="hold"/>
                                        <p:tgtEl>
                                          <p:spTgt spid="10"/>
                                        </p:tgtEl>
                                      </p:cBhvr>
                                    </p:cmd>
                                  </p:childTnLst>
                                </p:cTn>
                              </p:par>
                              <p:par>
                                <p:cTn id="7" presetID="1" presetClass="mediacall" presetSubtype="0" fill="hold" nodeType="withEffect">
                                  <p:stCondLst>
                                    <p:cond delay="0"/>
                                  </p:stCondLst>
                                  <p:childTnLst>
                                    <p:cmd type="call" cmd="playFrom(0.0)">
                                      <p:cBhvr>
                                        <p:cTn id="8" dur="5380" fill="hold"/>
                                        <p:tgtEl>
                                          <p:spTgt spid="11"/>
                                        </p:tgtEl>
                                      </p:cBhvr>
                                    </p:cmd>
                                  </p:childTnLst>
                                </p:cTn>
                              </p:par>
                              <p:par>
                                <p:cTn id="9" presetID="1" presetClass="mediacall" presetSubtype="0" fill="hold" nodeType="withEffect">
                                  <p:stCondLst>
                                    <p:cond delay="0"/>
                                  </p:stCondLst>
                                  <p:childTnLst>
                                    <p:cmd type="call" cmd="playFrom(0.0)">
                                      <p:cBhvr>
                                        <p:cTn id="10" dur="6436" fill="hold"/>
                                        <p:tgtEl>
                                          <p:spTgt spid="12"/>
                                        </p:tgtEl>
                                      </p:cBhvr>
                                    </p:cmd>
                                  </p:childTnLst>
                                </p:cTn>
                              </p:par>
                              <p:par>
                                <p:cTn id="11" presetID="1" presetClass="mediacall" presetSubtype="0" fill="hold" nodeType="withEffect">
                                  <p:stCondLst>
                                    <p:cond delay="0"/>
                                  </p:stCondLst>
                                  <p:childTnLst>
                                    <p:cmd type="call" cmd="playFrom(0.0)">
                                      <p:cBhvr>
                                        <p:cTn id="12" dur="39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0"/>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mute="1">
                <p:cTn id="19" repeatCount="indefinite" fill="hold" display="0">
                  <p:stCondLst>
                    <p:cond delay="indefinite"/>
                  </p:stCondLst>
                </p:cTn>
                <p:tgtEl>
                  <p:spTgt spid="11"/>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mute="1">
                <p:cTn id="25" repeatCount="indefinite" fill="hold" display="0">
                  <p:stCondLst>
                    <p:cond delay="indefinite"/>
                  </p:stCondLst>
                </p:cTn>
                <p:tgtEl>
                  <p:spTgt spid="12"/>
                </p:tgtEl>
              </p:cMediaNode>
            </p:video>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2"/>
                                        </p:tgtEl>
                                      </p:cBhvr>
                                    </p:cmd>
                                  </p:childTnLst>
                                </p:cTn>
                              </p:par>
                            </p:childTnLst>
                          </p:cTn>
                        </p:par>
                      </p:childTnLst>
                    </p:cTn>
                  </p:par>
                </p:childTnLst>
              </p:cTn>
              <p:nextCondLst>
                <p:cond evt="onClick" delay="0">
                  <p:tgtEl>
                    <p:spTgt spid="12"/>
                  </p:tgtEl>
                </p:cond>
              </p:nextCondLst>
            </p:seq>
            <p:video>
              <p:cMediaNode vol="80000" mute="1">
                <p:cTn id="31" repeatCount="indefinite" fill="hold" display="0">
                  <p:stCondLst>
                    <p:cond delay="indefinite"/>
                  </p:stCondLst>
                </p:cTn>
                <p:tgtEl>
                  <p:spTgt spid="13"/>
                </p:tgtEl>
              </p:cMediaNode>
            </p:vide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97716" y="792331"/>
            <a:ext cx="6892657" cy="1044513"/>
            <a:chOff x="5697716" y="792331"/>
            <a:chExt cx="6892657"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5697716" y="792331"/>
              <a:ext cx="6892657"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a:t>
              </a:r>
              <a:r>
                <a:rPr lang="vi-VN" sz="7200" b="1">
                  <a:solidFill>
                    <a:schemeClr val="tx2"/>
                  </a:solidFill>
                  <a:latin typeface="Montserrat-SemiBold"/>
                  <a:ea typeface="Lato" charset="0"/>
                  <a:cs typeface="Lato" charset="0"/>
                </a:rPr>
                <a:t>ư</a:t>
              </a:r>
              <a:r>
                <a:rPr lang="en-US" sz="7200" b="1">
                  <a:solidFill>
                    <a:schemeClr val="tx2"/>
                  </a:solidFill>
                  <a:latin typeface="Montserrat-SemiBold"/>
                  <a:ea typeface="Lato" charset="0"/>
                  <a:cs typeface="Lato" charset="0"/>
                </a:rPr>
                <a:t>ớng phát triển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46</a:t>
            </a:fld>
            <a:endParaRPr lang="en-US" sz="2800"/>
          </a:p>
        </p:txBody>
      </p:sp>
      <p:grpSp>
        <p:nvGrpSpPr>
          <p:cNvPr id="59" name="Group 58">
            <a:extLst>
              <a:ext uri="{FF2B5EF4-FFF2-40B4-BE49-F238E27FC236}">
                <a16:creationId xmlns:a16="http://schemas.microsoft.com/office/drawing/2014/main" id="{00E1051C-40BF-4228-90D2-21B34900278A}"/>
              </a:ext>
            </a:extLst>
          </p:cNvPr>
          <p:cNvGrpSpPr/>
          <p:nvPr/>
        </p:nvGrpSpPr>
        <p:grpSpPr>
          <a:xfrm>
            <a:off x="885825" y="3452221"/>
            <a:ext cx="8583957" cy="5348633"/>
            <a:chOff x="-766781" y="2823607"/>
            <a:chExt cx="8583957" cy="5348633"/>
          </a:xfrm>
        </p:grpSpPr>
        <p:grpSp>
          <p:nvGrpSpPr>
            <p:cNvPr id="12" name="Group 11">
              <a:extLst>
                <a:ext uri="{FF2B5EF4-FFF2-40B4-BE49-F238E27FC236}">
                  <a16:creationId xmlns:a16="http://schemas.microsoft.com/office/drawing/2014/main" id="{526A1370-C4E5-49F5-8B62-ADD3C6EEC667}"/>
                </a:ext>
              </a:extLst>
            </p:cNvPr>
            <p:cNvGrpSpPr/>
            <p:nvPr/>
          </p:nvGrpSpPr>
          <p:grpSpPr>
            <a:xfrm>
              <a:off x="-407135" y="5128972"/>
              <a:ext cx="4839214" cy="3043268"/>
              <a:chOff x="-300870" y="1781173"/>
              <a:chExt cx="3347282" cy="2105027"/>
            </a:xfrm>
          </p:grpSpPr>
          <p:sp>
            <p:nvSpPr>
              <p:cNvPr id="13" name="Arc 12">
                <a:extLst>
                  <a:ext uri="{FF2B5EF4-FFF2-40B4-BE49-F238E27FC236}">
                    <a16:creationId xmlns:a16="http://schemas.microsoft.com/office/drawing/2014/main" id="{CFA20FB4-2498-46E5-8AFD-09D95C9883D4}"/>
                  </a:ext>
                </a:extLst>
              </p:cNvPr>
              <p:cNvSpPr/>
              <p:nvPr/>
            </p:nvSpPr>
            <p:spPr>
              <a:xfrm>
                <a:off x="1674812" y="2514600"/>
                <a:ext cx="1371600" cy="1371600"/>
              </a:xfrm>
              <a:prstGeom prst="arc">
                <a:avLst>
                  <a:gd name="adj1" fmla="val 10812873"/>
                  <a:gd name="adj2" fmla="val 16131434"/>
                </a:avLst>
              </a:pr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4">
                <a:extLst>
                  <a:ext uri="{FF2B5EF4-FFF2-40B4-BE49-F238E27FC236}">
                    <a16:creationId xmlns:a16="http://schemas.microsoft.com/office/drawing/2014/main" id="{781193F9-2654-483F-A56D-B03CFF64B3B3}"/>
                  </a:ext>
                </a:extLst>
              </p:cNvPr>
              <p:cNvSpPr/>
              <p:nvPr/>
            </p:nvSpPr>
            <p:spPr>
              <a:xfrm>
                <a:off x="-300870" y="3198812"/>
                <a:ext cx="1972508" cy="19799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5" name="Freeform 15">
                <a:extLst>
                  <a:ext uri="{FF2B5EF4-FFF2-40B4-BE49-F238E27FC236}">
                    <a16:creationId xmlns:a16="http://schemas.microsoft.com/office/drawing/2014/main" id="{CBD8023B-2EFD-4A3A-833B-90EA4EBBDF88}"/>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chemeClr val="accent6">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466B41EB-2D1D-4FB7-8C7B-146E74DE9522}"/>
                </a:ext>
              </a:extLst>
            </p:cNvPr>
            <p:cNvGrpSpPr/>
            <p:nvPr/>
          </p:nvGrpSpPr>
          <p:grpSpPr>
            <a:xfrm>
              <a:off x="2648806" y="6375195"/>
              <a:ext cx="1542288" cy="1542288"/>
              <a:chOff x="9726611" y="2667000"/>
              <a:chExt cx="1066800" cy="1066800"/>
            </a:xfrm>
          </p:grpSpPr>
          <p:sp>
            <p:nvSpPr>
              <p:cNvPr id="29" name="Oval 28">
                <a:extLst>
                  <a:ext uri="{FF2B5EF4-FFF2-40B4-BE49-F238E27FC236}">
                    <a16:creationId xmlns:a16="http://schemas.microsoft.com/office/drawing/2014/main" id="{EB312103-D868-4891-84CD-50F49B597D4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275507-1C6B-4E1B-8C11-8995136CCC48}"/>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CF5B441-5194-4133-B590-CDA7DC856DF6}"/>
                </a:ext>
              </a:extLst>
            </p:cNvPr>
            <p:cNvSpPr txBox="1"/>
            <p:nvPr/>
          </p:nvSpPr>
          <p:spPr>
            <a:xfrm>
              <a:off x="-766781" y="2823607"/>
              <a:ext cx="8583957" cy="1312657"/>
            </a:xfrm>
            <a:prstGeom prst="rect">
              <a:avLst/>
            </a:prstGeom>
            <a:noFill/>
          </p:spPr>
          <p:txBody>
            <a:bodyPr wrap="square" rtlCol="0" anchor="ctr">
              <a:noAutofit/>
            </a:bodyPr>
            <a:lstStyle/>
            <a:p>
              <a:pPr algn="ctr"/>
              <a:r>
                <a:rPr lang="en-US" sz="5400" dirty="0" err="1">
                  <a:solidFill>
                    <a:schemeClr val="tx2"/>
                  </a:solidFill>
                  <a:latin typeface="+mj-lt"/>
                  <a:cs typeface="Arial" panose="020B0604020202020204" pitchFamily="34" charset="0"/>
                </a:rPr>
                <a:t>Áp</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dụng</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thuật</a:t>
              </a:r>
              <a:r>
                <a:rPr lang="en-US" sz="5400" dirty="0">
                  <a:solidFill>
                    <a:schemeClr val="tx2"/>
                  </a:solidFill>
                  <a:latin typeface="+mj-lt"/>
                  <a:cs typeface="Arial" panose="020B0604020202020204" pitchFamily="34" charset="0"/>
                </a:rPr>
                <a:t> </a:t>
              </a:r>
              <a:r>
                <a:rPr lang="en-US" sz="5400" dirty="0" err="1">
                  <a:solidFill>
                    <a:schemeClr val="tx2"/>
                  </a:solidFill>
                  <a:latin typeface="+mj-lt"/>
                  <a:cs typeface="Arial" panose="020B0604020202020204" pitchFamily="34" charset="0"/>
                </a:rPr>
                <a:t>toán</a:t>
              </a:r>
              <a:r>
                <a:rPr lang="en-US" sz="5400" dirty="0">
                  <a:solidFill>
                    <a:schemeClr val="tx2"/>
                  </a:solidFill>
                  <a:latin typeface="+mj-lt"/>
                  <a:cs typeface="Arial" panose="020B0604020202020204" pitchFamily="34" charset="0"/>
                </a:rPr>
                <a:t> máy </a:t>
              </a:r>
              <a:r>
                <a:rPr lang="en-US" sz="5400" dirty="0" err="1">
                  <a:solidFill>
                    <a:schemeClr val="tx2"/>
                  </a:solidFill>
                  <a:latin typeface="+mj-lt"/>
                  <a:cs typeface="Arial" panose="020B0604020202020204" pitchFamily="34" charset="0"/>
                </a:rPr>
                <a:t>học</a:t>
              </a:r>
              <a:endParaRPr lang="en-US" sz="5400" dirty="0">
                <a:solidFill>
                  <a:schemeClr val="tx2"/>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A2A67C2F-0934-43DB-A494-B5C1BC015411}"/>
              </a:ext>
            </a:extLst>
          </p:cNvPr>
          <p:cNvGrpSpPr/>
          <p:nvPr/>
        </p:nvGrpSpPr>
        <p:grpSpPr>
          <a:xfrm>
            <a:off x="10567518" y="4504639"/>
            <a:ext cx="6845530" cy="4313688"/>
            <a:chOff x="11819284" y="3943364"/>
            <a:chExt cx="6845530" cy="4313688"/>
          </a:xfrm>
        </p:grpSpPr>
        <p:grpSp>
          <p:nvGrpSpPr>
            <p:cNvPr id="24" name="Group 23">
              <a:extLst>
                <a:ext uri="{FF2B5EF4-FFF2-40B4-BE49-F238E27FC236}">
                  <a16:creationId xmlns:a16="http://schemas.microsoft.com/office/drawing/2014/main" id="{C7BEA4F2-EB3A-44BB-945B-D2ABC5A6441A}"/>
                </a:ext>
              </a:extLst>
            </p:cNvPr>
            <p:cNvGrpSpPr/>
            <p:nvPr/>
          </p:nvGrpSpPr>
          <p:grpSpPr>
            <a:xfrm>
              <a:off x="11819284" y="5213784"/>
              <a:ext cx="4850072" cy="3043268"/>
              <a:chOff x="-308380" y="1781173"/>
              <a:chExt cx="3354792" cy="2105027"/>
            </a:xfrm>
          </p:grpSpPr>
          <p:sp>
            <p:nvSpPr>
              <p:cNvPr id="25" name="Arc 24">
                <a:extLst>
                  <a:ext uri="{FF2B5EF4-FFF2-40B4-BE49-F238E27FC236}">
                    <a16:creationId xmlns:a16="http://schemas.microsoft.com/office/drawing/2014/main" id="{216CE0F9-2999-4325-98BE-7C414FBD5165}"/>
                  </a:ext>
                </a:extLst>
              </p:cNvPr>
              <p:cNvSpPr/>
              <p:nvPr/>
            </p:nvSpPr>
            <p:spPr>
              <a:xfrm>
                <a:off x="1674812" y="2514600"/>
                <a:ext cx="1371600" cy="1371600"/>
              </a:xfrm>
              <a:prstGeom prst="arc">
                <a:avLst>
                  <a:gd name="adj1" fmla="val 10812873"/>
                  <a:gd name="adj2" fmla="val 16131434"/>
                </a:avLst>
              </a:pr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43">
                <a:extLst>
                  <a:ext uri="{FF2B5EF4-FFF2-40B4-BE49-F238E27FC236}">
                    <a16:creationId xmlns:a16="http://schemas.microsoft.com/office/drawing/2014/main" id="{5BB98999-546E-4E0B-9C4D-47C3348B8F4A}"/>
                  </a:ext>
                </a:extLst>
              </p:cNvPr>
              <p:cNvSpPr/>
              <p:nvPr/>
            </p:nvSpPr>
            <p:spPr>
              <a:xfrm>
                <a:off x="-308380" y="3198812"/>
                <a:ext cx="1980019" cy="77788"/>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Freeform 44">
                <a:extLst>
                  <a:ext uri="{FF2B5EF4-FFF2-40B4-BE49-F238E27FC236}">
                    <a16:creationId xmlns:a16="http://schemas.microsoft.com/office/drawing/2014/main" id="{11DA73C1-AB02-401E-8B8E-8C8878DB644C}"/>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D64242"/>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40" name="Group 39">
              <a:extLst>
                <a:ext uri="{FF2B5EF4-FFF2-40B4-BE49-F238E27FC236}">
                  <a16:creationId xmlns:a16="http://schemas.microsoft.com/office/drawing/2014/main" id="{5A11F932-F074-4E80-AD89-A7212C88094D}"/>
                </a:ext>
              </a:extLst>
            </p:cNvPr>
            <p:cNvGrpSpPr/>
            <p:nvPr/>
          </p:nvGrpSpPr>
          <p:grpSpPr>
            <a:xfrm>
              <a:off x="14886083" y="6460007"/>
              <a:ext cx="1542288" cy="1542288"/>
              <a:chOff x="9726611" y="2667000"/>
              <a:chExt cx="1066800" cy="1066800"/>
            </a:xfrm>
          </p:grpSpPr>
          <p:sp>
            <p:nvSpPr>
              <p:cNvPr id="41" name="Oval 40">
                <a:extLst>
                  <a:ext uri="{FF2B5EF4-FFF2-40B4-BE49-F238E27FC236}">
                    <a16:creationId xmlns:a16="http://schemas.microsoft.com/office/drawing/2014/main" id="{4F064666-4487-4E2A-B004-5A4C473E0FEE}"/>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BA90D63-10F9-47A0-A30A-B8CC2E16E055}"/>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5A9512F-DB3B-4675-A13F-60F9306EB1A0}"/>
                </a:ext>
              </a:extLst>
            </p:cNvPr>
            <p:cNvSpPr txBox="1"/>
            <p:nvPr/>
          </p:nvSpPr>
          <p:spPr>
            <a:xfrm>
              <a:off x="12006942" y="3943364"/>
              <a:ext cx="6657872" cy="1312657"/>
            </a:xfrm>
            <a:prstGeom prst="rect">
              <a:avLst/>
            </a:prstGeom>
            <a:noFill/>
          </p:spPr>
          <p:txBody>
            <a:bodyPr wrap="square" rtlCol="0" anchor="ctr">
              <a:noAutofit/>
            </a:bodyPr>
            <a:lstStyle/>
            <a:p>
              <a:pPr algn="ctr"/>
              <a:r>
                <a:rPr lang="en-US" sz="5400" dirty="0" err="1">
                  <a:solidFill>
                    <a:srgbClr val="D64242"/>
                  </a:solidFill>
                  <a:latin typeface="+mj-lt"/>
                  <a:cs typeface="Arial" panose="020B0604020202020204" pitchFamily="34" charset="0"/>
                </a:rPr>
                <a:t>Thực</a:t>
              </a:r>
              <a:r>
                <a:rPr lang="en-US" sz="5400" dirty="0">
                  <a:solidFill>
                    <a:srgbClr val="D64242"/>
                  </a:solidFill>
                  <a:latin typeface="+mj-lt"/>
                  <a:cs typeface="Arial" panose="020B0604020202020204" pitchFamily="34" charset="0"/>
                </a:rPr>
                <a:t> </a:t>
              </a:r>
              <a:r>
                <a:rPr lang="en-US" sz="5400" dirty="0" err="1">
                  <a:solidFill>
                    <a:srgbClr val="D64242"/>
                  </a:solidFill>
                  <a:latin typeface="+mj-lt"/>
                  <a:cs typeface="Arial" panose="020B0604020202020204" pitchFamily="34" charset="0"/>
                </a:rPr>
                <a:t>hiện</a:t>
              </a:r>
              <a:r>
                <a:rPr lang="en-US" sz="5400" dirty="0">
                  <a:solidFill>
                    <a:srgbClr val="D64242"/>
                  </a:solidFill>
                  <a:latin typeface="+mj-lt"/>
                  <a:cs typeface="Arial" panose="020B0604020202020204" pitchFamily="34" charset="0"/>
                </a:rPr>
                <a:t> case study</a:t>
              </a:r>
              <a:endParaRPr lang="en-US" sz="5400" dirty="0">
                <a:solidFill>
                  <a:schemeClr val="tx1">
                    <a:lumMod val="75000"/>
                    <a:lumOff val="25000"/>
                  </a:schemeClr>
                </a:solidFill>
                <a:latin typeface="+mj-lt"/>
                <a:cs typeface="Arial" panose="020B0604020202020204" pitchFamily="34" charset="0"/>
              </a:endParaRPr>
            </a:p>
          </p:txBody>
        </p:sp>
        <p:sp>
          <p:nvSpPr>
            <p:cNvPr id="56" name="Freeform 16">
              <a:extLst>
                <a:ext uri="{FF2B5EF4-FFF2-40B4-BE49-F238E27FC236}">
                  <a16:creationId xmlns:a16="http://schemas.microsoft.com/office/drawing/2014/main" id="{C516450B-2A83-4713-BC17-A65F6F7B65BE}"/>
                </a:ext>
              </a:extLst>
            </p:cNvPr>
            <p:cNvSpPr>
              <a:spLocks noEditPoints="1"/>
            </p:cNvSpPr>
            <p:nvPr/>
          </p:nvSpPr>
          <p:spPr bwMode="auto">
            <a:xfrm>
              <a:off x="15335878" y="6882684"/>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rgbClr val="D6424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4CA2CF9F-E9B6-4112-A177-23FDD5362B34}"/>
              </a:ext>
            </a:extLst>
          </p:cNvPr>
          <p:cNvGrpSpPr/>
          <p:nvPr/>
        </p:nvGrpSpPr>
        <p:grpSpPr>
          <a:xfrm>
            <a:off x="5675502" y="6806208"/>
            <a:ext cx="8134007" cy="5052897"/>
            <a:chOff x="6074774" y="6077878"/>
            <a:chExt cx="8134007" cy="5052897"/>
          </a:xfrm>
        </p:grpSpPr>
        <p:grpSp>
          <p:nvGrpSpPr>
            <p:cNvPr id="58" name="Group 57">
              <a:extLst>
                <a:ext uri="{FF2B5EF4-FFF2-40B4-BE49-F238E27FC236}">
                  <a16:creationId xmlns:a16="http://schemas.microsoft.com/office/drawing/2014/main" id="{FA0E37AD-A951-4619-B0CC-186F2BEA8D58}"/>
                </a:ext>
              </a:extLst>
            </p:cNvPr>
            <p:cNvGrpSpPr/>
            <p:nvPr/>
          </p:nvGrpSpPr>
          <p:grpSpPr>
            <a:xfrm>
              <a:off x="6074774" y="6077878"/>
              <a:ext cx="8134007" cy="5052897"/>
              <a:chOff x="6074774" y="6077878"/>
              <a:chExt cx="8134007" cy="5052897"/>
            </a:xfrm>
          </p:grpSpPr>
          <p:grpSp>
            <p:nvGrpSpPr>
              <p:cNvPr id="8" name="Group 7">
                <a:extLst>
                  <a:ext uri="{FF2B5EF4-FFF2-40B4-BE49-F238E27FC236}">
                    <a16:creationId xmlns:a16="http://schemas.microsoft.com/office/drawing/2014/main" id="{69ED4930-2F5B-467E-9D70-70236F8B180C}"/>
                  </a:ext>
                </a:extLst>
              </p:cNvPr>
              <p:cNvGrpSpPr/>
              <p:nvPr/>
            </p:nvGrpSpPr>
            <p:grpSpPr>
              <a:xfrm flipV="1">
                <a:off x="6293502" y="6077878"/>
                <a:ext cx="4850073" cy="3043268"/>
                <a:chOff x="-308381" y="1781173"/>
                <a:chExt cx="3354793" cy="2105027"/>
              </a:xfrm>
            </p:grpSpPr>
            <p:sp>
              <p:nvSpPr>
                <p:cNvPr id="9" name="Arc 8">
                  <a:extLst>
                    <a:ext uri="{FF2B5EF4-FFF2-40B4-BE49-F238E27FC236}">
                      <a16:creationId xmlns:a16="http://schemas.microsoft.com/office/drawing/2014/main" id="{F27EB308-5F36-473D-B2DF-7BCA1808902F}"/>
                    </a:ext>
                  </a:extLst>
                </p:cNvPr>
                <p:cNvSpPr/>
                <p:nvPr/>
              </p:nvSpPr>
              <p:spPr>
                <a:xfrm>
                  <a:off x="1674812" y="2514600"/>
                  <a:ext cx="1371600" cy="1371600"/>
                </a:xfrm>
                <a:prstGeom prst="arc">
                  <a:avLst>
                    <a:gd name="adj1" fmla="val 10812873"/>
                    <a:gd name="adj2" fmla="val 16131434"/>
                  </a:avLst>
                </a:pr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19">
                  <a:extLst>
                    <a:ext uri="{FF2B5EF4-FFF2-40B4-BE49-F238E27FC236}">
                      <a16:creationId xmlns:a16="http://schemas.microsoft.com/office/drawing/2014/main" id="{1571CA2A-12EB-4AF9-B108-68563F455870}"/>
                    </a:ext>
                  </a:extLst>
                </p:cNvPr>
                <p:cNvSpPr/>
                <p:nvPr/>
              </p:nvSpPr>
              <p:spPr>
                <a:xfrm>
                  <a:off x="-308381" y="3219677"/>
                  <a:ext cx="1980019" cy="56923"/>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 name="Freeform 20">
                  <a:extLst>
                    <a:ext uri="{FF2B5EF4-FFF2-40B4-BE49-F238E27FC236}">
                      <a16:creationId xmlns:a16="http://schemas.microsoft.com/office/drawing/2014/main" id="{0F344069-3D55-4A4B-AE95-8D51465E224A}"/>
                    </a:ext>
                  </a:extLst>
                </p:cNvPr>
                <p:cNvSpPr/>
                <p:nvPr/>
              </p:nvSpPr>
              <p:spPr>
                <a:xfrm rot="5400000">
                  <a:off x="1964850" y="2124073"/>
                  <a:ext cx="731520" cy="45719"/>
                </a:xfrm>
                <a:custGeom>
                  <a:avLst/>
                  <a:gdLst>
                    <a:gd name="connsiteX0" fmla="*/ 1403350 w 1403350"/>
                    <a:gd name="connsiteY0" fmla="*/ 0 h 0"/>
                    <a:gd name="connsiteX1" fmla="*/ 0 w 1403350"/>
                    <a:gd name="connsiteY1" fmla="*/ 0 h 0"/>
                  </a:gdLst>
                  <a:ahLst/>
                  <a:cxnLst>
                    <a:cxn ang="0">
                      <a:pos x="connsiteX0" y="connsiteY0"/>
                    </a:cxn>
                    <a:cxn ang="0">
                      <a:pos x="connsiteX1" y="connsiteY1"/>
                    </a:cxn>
                  </a:cxnLst>
                  <a:rect l="l" t="t" r="r" b="b"/>
                  <a:pathLst>
                    <a:path w="1403350">
                      <a:moveTo>
                        <a:pt x="1403350" y="0"/>
                      </a:moveTo>
                      <a:lnTo>
                        <a:pt x="0" y="0"/>
                      </a:lnTo>
                    </a:path>
                  </a:pathLst>
                </a:custGeom>
                <a:ln w="76200" cap="rnd">
                  <a:solidFill>
                    <a:srgbClr val="3BA0BB"/>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0FBD32EF-1EB2-4369-BD3A-5CCE92FD1451}"/>
                  </a:ext>
                </a:extLst>
              </p:cNvPr>
              <p:cNvGrpSpPr/>
              <p:nvPr/>
            </p:nvGrpSpPr>
            <p:grpSpPr>
              <a:xfrm>
                <a:off x="9380960" y="6279844"/>
                <a:ext cx="1542288" cy="1542288"/>
                <a:chOff x="9726611" y="2667000"/>
                <a:chExt cx="1066800" cy="1066800"/>
              </a:xfrm>
            </p:grpSpPr>
            <p:sp>
              <p:nvSpPr>
                <p:cNvPr id="32" name="Oval 31">
                  <a:extLst>
                    <a:ext uri="{FF2B5EF4-FFF2-40B4-BE49-F238E27FC236}">
                      <a16:creationId xmlns:a16="http://schemas.microsoft.com/office/drawing/2014/main" id="{1DAC61E0-F877-4043-AFD3-A1246E79B7B1}"/>
                    </a:ext>
                  </a:extLst>
                </p:cNvPr>
                <p:cNvSpPr/>
                <p:nvPr/>
              </p:nvSpPr>
              <p:spPr>
                <a:xfrm>
                  <a:off x="9726611" y="2667000"/>
                  <a:ext cx="1066800" cy="1066800"/>
                </a:xfrm>
                <a:prstGeom prst="ellipse">
                  <a:avLst/>
                </a:prstGeom>
                <a:solidFill>
                  <a:schemeClr val="bg1"/>
                </a:soli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B29B86-F076-44AB-9058-2A81FB5A72AF}"/>
                    </a:ext>
                  </a:extLst>
                </p:cNvPr>
                <p:cNvSpPr>
                  <a:spLocks noChangeAspect="1"/>
                </p:cNvSpPr>
                <p:nvPr/>
              </p:nvSpPr>
              <p:spPr>
                <a:xfrm>
                  <a:off x="9828212" y="2768601"/>
                  <a:ext cx="863598" cy="863598"/>
                </a:xfrm>
                <a:prstGeom prst="ellipse">
                  <a:avLst/>
                </a:prstGeom>
                <a:gradFill flip="none" rotWithShape="1">
                  <a:gsLst>
                    <a:gs pos="60000">
                      <a:schemeClr val="bg1"/>
                    </a:gs>
                    <a:gs pos="0">
                      <a:schemeClr val="bg1">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F39E2313-9EC0-43C5-B258-F0B7705D100D}"/>
                  </a:ext>
                </a:extLst>
              </p:cNvPr>
              <p:cNvSpPr txBox="1"/>
              <p:nvPr/>
            </p:nvSpPr>
            <p:spPr>
              <a:xfrm>
                <a:off x="6074774" y="9818118"/>
                <a:ext cx="8134007" cy="1312657"/>
              </a:xfrm>
              <a:prstGeom prst="rect">
                <a:avLst/>
              </a:prstGeom>
              <a:noFill/>
            </p:spPr>
            <p:txBody>
              <a:bodyPr wrap="square" rtlCol="0" anchor="ctr">
                <a:noAutofit/>
              </a:bodyPr>
              <a:lstStyle/>
              <a:p>
                <a:pPr algn="ctr"/>
                <a:r>
                  <a:rPr lang="en-US" sz="5400" dirty="0" err="1">
                    <a:solidFill>
                      <a:srgbClr val="3BA0BB"/>
                    </a:solidFill>
                    <a:latin typeface="+mj-lt"/>
                    <a:cs typeface="Arial" panose="020B0604020202020204" pitchFamily="34" charset="0"/>
                  </a:rPr>
                  <a:t>Thực</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nghiệm</a:t>
                </a:r>
                <a:r>
                  <a:rPr lang="en-US" sz="5400" dirty="0">
                    <a:solidFill>
                      <a:srgbClr val="3BA0BB"/>
                    </a:solidFill>
                    <a:latin typeface="+mj-lt"/>
                    <a:cs typeface="Arial" panose="020B0604020202020204" pitchFamily="34" charset="0"/>
                  </a:rPr>
                  <a:t> và </a:t>
                </a:r>
                <a:r>
                  <a:rPr lang="en-US" sz="5400" dirty="0" err="1">
                    <a:solidFill>
                      <a:srgbClr val="3BA0BB"/>
                    </a:solidFill>
                    <a:latin typeface="+mj-lt"/>
                    <a:cs typeface="Arial" panose="020B0604020202020204" pitchFamily="34" charset="0"/>
                  </a:rPr>
                  <a:t>đánh</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giá</a:t>
                </a:r>
                <a:r>
                  <a:rPr lang="en-US" sz="5400" dirty="0">
                    <a:solidFill>
                      <a:srgbClr val="3BA0BB"/>
                    </a:solidFill>
                    <a:latin typeface="+mj-lt"/>
                    <a:cs typeface="Arial" panose="020B0604020202020204" pitchFamily="34" charset="0"/>
                  </a:rPr>
                  <a:t> các </a:t>
                </a:r>
                <a:r>
                  <a:rPr lang="en-US" sz="5400" dirty="0" err="1">
                    <a:solidFill>
                      <a:srgbClr val="3BA0BB"/>
                    </a:solidFill>
                    <a:latin typeface="+mj-lt"/>
                    <a:cs typeface="Arial" panose="020B0604020202020204" pitchFamily="34" charset="0"/>
                  </a:rPr>
                  <a:t>kiểu</a:t>
                </a:r>
                <a:r>
                  <a:rPr lang="en-US" sz="5400" dirty="0">
                    <a:solidFill>
                      <a:srgbClr val="3BA0BB"/>
                    </a:solidFill>
                    <a:latin typeface="+mj-lt"/>
                    <a:cs typeface="Arial" panose="020B0604020202020204" pitchFamily="34" charset="0"/>
                  </a:rPr>
                  <a:t> t</a:t>
                </a:r>
                <a:r>
                  <a:rPr lang="vi-VN" sz="5400" dirty="0">
                    <a:solidFill>
                      <a:srgbClr val="3BA0BB"/>
                    </a:solidFill>
                    <a:latin typeface="+mj-lt"/>
                    <a:cs typeface="Arial" panose="020B0604020202020204" pitchFamily="34" charset="0"/>
                  </a:rPr>
                  <a:t>ư</a:t>
                </a:r>
                <a:r>
                  <a:rPr lang="en-US" sz="5400" dirty="0" err="1">
                    <a:solidFill>
                      <a:srgbClr val="3BA0BB"/>
                    </a:solidFill>
                    <a:latin typeface="+mj-lt"/>
                    <a:cs typeface="Arial" panose="020B0604020202020204" pitchFamily="34" charset="0"/>
                  </a:rPr>
                  <a:t>ơng</a:t>
                </a:r>
                <a:r>
                  <a:rPr lang="en-US" sz="5400" dirty="0">
                    <a:solidFill>
                      <a:srgbClr val="3BA0BB"/>
                    </a:solidFill>
                    <a:latin typeface="+mj-lt"/>
                    <a:cs typeface="Arial" panose="020B0604020202020204" pitchFamily="34" charset="0"/>
                  </a:rPr>
                  <a:t> </a:t>
                </a:r>
                <a:r>
                  <a:rPr lang="en-US" sz="5400" dirty="0" err="1">
                    <a:solidFill>
                      <a:srgbClr val="3BA0BB"/>
                    </a:solidFill>
                    <a:latin typeface="+mj-lt"/>
                    <a:cs typeface="Arial" panose="020B0604020202020204" pitchFamily="34" charset="0"/>
                  </a:rPr>
                  <a:t>tác</a:t>
                </a:r>
                <a:endParaRPr lang="en-US" sz="5400" dirty="0">
                  <a:solidFill>
                    <a:schemeClr val="tx1">
                      <a:lumMod val="75000"/>
                      <a:lumOff val="25000"/>
                    </a:schemeClr>
                  </a:solidFill>
                  <a:latin typeface="+mj-lt"/>
                  <a:cs typeface="Arial" panose="020B0604020202020204" pitchFamily="34" charset="0"/>
                </a:endParaRPr>
              </a:p>
            </p:txBody>
          </p:sp>
        </p:grpSp>
        <p:sp>
          <p:nvSpPr>
            <p:cNvPr id="60" name="Freeform 16">
              <a:extLst>
                <a:ext uri="{FF2B5EF4-FFF2-40B4-BE49-F238E27FC236}">
                  <a16:creationId xmlns:a16="http://schemas.microsoft.com/office/drawing/2014/main" id="{49E0BAC4-6143-47D1-B211-BBF8C631F3BA}"/>
                </a:ext>
              </a:extLst>
            </p:cNvPr>
            <p:cNvSpPr>
              <a:spLocks noEditPoints="1"/>
            </p:cNvSpPr>
            <p:nvPr/>
          </p:nvSpPr>
          <p:spPr bwMode="auto">
            <a:xfrm>
              <a:off x="9869054" y="6749186"/>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6">
            <a:extLst>
              <a:ext uri="{FF2B5EF4-FFF2-40B4-BE49-F238E27FC236}">
                <a16:creationId xmlns:a16="http://schemas.microsoft.com/office/drawing/2014/main" id="{58CCA190-97F0-48BF-86C8-3187648CF181}"/>
              </a:ext>
            </a:extLst>
          </p:cNvPr>
          <p:cNvSpPr>
            <a:spLocks noEditPoints="1"/>
          </p:cNvSpPr>
          <p:nvPr/>
        </p:nvSpPr>
        <p:spPr bwMode="auto">
          <a:xfrm>
            <a:off x="4806207" y="7427250"/>
            <a:ext cx="642700" cy="696936"/>
          </a:xfrm>
          <a:custGeom>
            <a:avLst/>
            <a:gdLst>
              <a:gd name="T0" fmla="*/ 11 w 100"/>
              <a:gd name="T1" fmla="*/ 77 h 106"/>
              <a:gd name="T2" fmla="*/ 31 w 100"/>
              <a:gd name="T3" fmla="*/ 71 h 106"/>
              <a:gd name="T4" fmla="*/ 72 w 100"/>
              <a:gd name="T5" fmla="*/ 82 h 106"/>
              <a:gd name="T6" fmla="*/ 97 w 100"/>
              <a:gd name="T7" fmla="*/ 72 h 106"/>
              <a:gd name="T8" fmla="*/ 100 w 100"/>
              <a:gd name="T9" fmla="*/ 66 h 106"/>
              <a:gd name="T10" fmla="*/ 100 w 100"/>
              <a:gd name="T11" fmla="*/ 12 h 106"/>
              <a:gd name="T12" fmla="*/ 95 w 100"/>
              <a:gd name="T13" fmla="*/ 7 h 106"/>
              <a:gd name="T14" fmla="*/ 90 w 100"/>
              <a:gd name="T15" fmla="*/ 9 h 106"/>
              <a:gd name="T16" fmla="*/ 70 w 100"/>
              <a:gd name="T17" fmla="*/ 15 h 106"/>
              <a:gd name="T18" fmla="*/ 32 w 100"/>
              <a:gd name="T19" fmla="*/ 4 h 106"/>
              <a:gd name="T20" fmla="*/ 11 w 100"/>
              <a:gd name="T21" fmla="*/ 9 h 106"/>
              <a:gd name="T22" fmla="*/ 11 w 100"/>
              <a:gd name="T23" fmla="*/ 5 h 106"/>
              <a:gd name="T24" fmla="*/ 5 w 100"/>
              <a:gd name="T25" fmla="*/ 0 h 106"/>
              <a:gd name="T26" fmla="*/ 0 w 100"/>
              <a:gd name="T27" fmla="*/ 5 h 106"/>
              <a:gd name="T28" fmla="*/ 0 w 100"/>
              <a:gd name="T29" fmla="*/ 101 h 106"/>
              <a:gd name="T30" fmla="*/ 5 w 100"/>
              <a:gd name="T31" fmla="*/ 106 h 106"/>
              <a:gd name="T32" fmla="*/ 11 w 100"/>
              <a:gd name="T33" fmla="*/ 101 h 106"/>
              <a:gd name="T34" fmla="*/ 11 w 100"/>
              <a:gd name="T35" fmla="*/ 77 h 106"/>
              <a:gd name="T36" fmla="*/ 20 w 100"/>
              <a:gd name="T37" fmla="*/ 22 h 106"/>
              <a:gd name="T38" fmla="*/ 20 w 100"/>
              <a:gd name="T39" fmla="*/ 57 h 106"/>
              <a:gd name="T40" fmla="*/ 15 w 100"/>
              <a:gd name="T41" fmla="*/ 62 h 106"/>
              <a:gd name="T42" fmla="*/ 11 w 100"/>
              <a:gd name="T43" fmla="*/ 57 h 106"/>
              <a:gd name="T44" fmla="*/ 11 w 100"/>
              <a:gd name="T45" fmla="*/ 22 h 106"/>
              <a:gd name="T46" fmla="*/ 15 w 100"/>
              <a:gd name="T47" fmla="*/ 17 h 106"/>
              <a:gd name="T48" fmla="*/ 20 w 100"/>
              <a:gd name="T49"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6">
                <a:moveTo>
                  <a:pt x="11" y="77"/>
                </a:moveTo>
                <a:cubicBezTo>
                  <a:pt x="11" y="77"/>
                  <a:pt x="17" y="71"/>
                  <a:pt x="31" y="71"/>
                </a:cubicBezTo>
                <a:cubicBezTo>
                  <a:pt x="46" y="71"/>
                  <a:pt x="59" y="82"/>
                  <a:pt x="72" y="82"/>
                </a:cubicBezTo>
                <a:cubicBezTo>
                  <a:pt x="84" y="82"/>
                  <a:pt x="92" y="77"/>
                  <a:pt x="97" y="72"/>
                </a:cubicBezTo>
                <a:cubicBezTo>
                  <a:pt x="98" y="71"/>
                  <a:pt x="100" y="68"/>
                  <a:pt x="100" y="66"/>
                </a:cubicBezTo>
                <a:cubicBezTo>
                  <a:pt x="100" y="12"/>
                  <a:pt x="100" y="12"/>
                  <a:pt x="100" y="12"/>
                </a:cubicBezTo>
                <a:cubicBezTo>
                  <a:pt x="100" y="9"/>
                  <a:pt x="98" y="7"/>
                  <a:pt x="95" y="7"/>
                </a:cubicBezTo>
                <a:cubicBezTo>
                  <a:pt x="93" y="7"/>
                  <a:pt x="92" y="8"/>
                  <a:pt x="90" y="9"/>
                </a:cubicBezTo>
                <a:cubicBezTo>
                  <a:pt x="88" y="11"/>
                  <a:pt x="83" y="15"/>
                  <a:pt x="70" y="15"/>
                </a:cubicBezTo>
                <a:cubicBezTo>
                  <a:pt x="58" y="15"/>
                  <a:pt x="48" y="4"/>
                  <a:pt x="32" y="4"/>
                </a:cubicBezTo>
                <a:cubicBezTo>
                  <a:pt x="17" y="4"/>
                  <a:pt x="11" y="9"/>
                  <a:pt x="11" y="9"/>
                </a:cubicBezTo>
                <a:cubicBezTo>
                  <a:pt x="11" y="5"/>
                  <a:pt x="11" y="5"/>
                  <a:pt x="11" y="5"/>
                </a:cubicBezTo>
                <a:cubicBezTo>
                  <a:pt x="11" y="2"/>
                  <a:pt x="8" y="0"/>
                  <a:pt x="5" y="0"/>
                </a:cubicBezTo>
                <a:cubicBezTo>
                  <a:pt x="2" y="0"/>
                  <a:pt x="0" y="2"/>
                  <a:pt x="0" y="5"/>
                </a:cubicBezTo>
                <a:cubicBezTo>
                  <a:pt x="0" y="101"/>
                  <a:pt x="0" y="101"/>
                  <a:pt x="0" y="101"/>
                </a:cubicBezTo>
                <a:cubicBezTo>
                  <a:pt x="0" y="104"/>
                  <a:pt x="2" y="106"/>
                  <a:pt x="5" y="106"/>
                </a:cubicBezTo>
                <a:cubicBezTo>
                  <a:pt x="8" y="106"/>
                  <a:pt x="11" y="104"/>
                  <a:pt x="11" y="101"/>
                </a:cubicBezTo>
                <a:lnTo>
                  <a:pt x="11" y="77"/>
                </a:lnTo>
                <a:close/>
                <a:moveTo>
                  <a:pt x="20" y="22"/>
                </a:moveTo>
                <a:cubicBezTo>
                  <a:pt x="20" y="57"/>
                  <a:pt x="20" y="57"/>
                  <a:pt x="20" y="57"/>
                </a:cubicBezTo>
                <a:cubicBezTo>
                  <a:pt x="20" y="60"/>
                  <a:pt x="18" y="62"/>
                  <a:pt x="15" y="62"/>
                </a:cubicBezTo>
                <a:cubicBezTo>
                  <a:pt x="13" y="62"/>
                  <a:pt x="11" y="60"/>
                  <a:pt x="11" y="57"/>
                </a:cubicBezTo>
                <a:cubicBezTo>
                  <a:pt x="11" y="22"/>
                  <a:pt x="11" y="22"/>
                  <a:pt x="11" y="22"/>
                </a:cubicBezTo>
                <a:cubicBezTo>
                  <a:pt x="11" y="19"/>
                  <a:pt x="13" y="17"/>
                  <a:pt x="15" y="17"/>
                </a:cubicBezTo>
                <a:cubicBezTo>
                  <a:pt x="18" y="17"/>
                  <a:pt x="20" y="19"/>
                  <a:pt x="20" y="2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15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47</a:t>
            </a:fld>
            <a:endParaRPr lang="en-US" sz="2800"/>
          </a:p>
        </p:txBody>
      </p:sp>
      <p:grpSp>
        <p:nvGrpSpPr>
          <p:cNvPr id="37" name="Group 36">
            <a:extLst>
              <a:ext uri="{FF2B5EF4-FFF2-40B4-BE49-F238E27FC236}">
                <a16:creationId xmlns:a16="http://schemas.microsoft.com/office/drawing/2014/main" id="{F5A17FE5-52CA-4332-B406-57258E7CCC39}"/>
              </a:ext>
            </a:extLst>
          </p:cNvPr>
          <p:cNvGrpSpPr/>
          <p:nvPr/>
        </p:nvGrpSpPr>
        <p:grpSpPr>
          <a:xfrm>
            <a:off x="-131308" y="10893816"/>
            <a:ext cx="18419308" cy="3077557"/>
            <a:chOff x="0" y="3365839"/>
            <a:chExt cx="12192000" cy="3077557"/>
          </a:xfrm>
          <a:solidFill>
            <a:schemeClr val="accent2">
              <a:lumMod val="75000"/>
            </a:schemeClr>
          </a:solidFill>
        </p:grpSpPr>
        <p:sp>
          <p:nvSpPr>
            <p:cNvPr id="38" name="Rectangle 37">
              <a:extLst>
                <a:ext uri="{FF2B5EF4-FFF2-40B4-BE49-F238E27FC236}">
                  <a16:creationId xmlns:a16="http://schemas.microsoft.com/office/drawing/2014/main" id="{94229AD0-179C-4FF4-B61C-39C5D3F907C0}"/>
                </a:ext>
              </a:extLst>
            </p:cNvPr>
            <p:cNvSpPr/>
            <p:nvPr/>
          </p:nvSpPr>
          <p:spPr>
            <a:xfrm>
              <a:off x="0" y="5018315"/>
              <a:ext cx="12192000" cy="14250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49A811D3-8692-4DDC-8617-354A5E39CF21}"/>
                </a:ext>
              </a:extLst>
            </p:cNvPr>
            <p:cNvSpPr/>
            <p:nvPr/>
          </p:nvSpPr>
          <p:spPr>
            <a:xfrm>
              <a:off x="0" y="3853543"/>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DEA7B7D2-0CC3-43F9-A967-8475F9470DF1}"/>
                </a:ext>
              </a:extLst>
            </p:cNvPr>
            <p:cNvSpPr/>
            <p:nvPr/>
          </p:nvSpPr>
          <p:spPr>
            <a:xfrm>
              <a:off x="1872343" y="351393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D108BAF-734F-4D53-B0BB-55404035537D}"/>
                </a:ext>
              </a:extLst>
            </p:cNvPr>
            <p:cNvSpPr/>
            <p:nvPr/>
          </p:nvSpPr>
          <p:spPr>
            <a:xfrm>
              <a:off x="3056469" y="4359728"/>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C30D3D11-35D4-4B46-9582-D2950CE15435}"/>
                </a:ext>
              </a:extLst>
            </p:cNvPr>
            <p:cNvSpPr/>
            <p:nvPr/>
          </p:nvSpPr>
          <p:spPr>
            <a:xfrm>
              <a:off x="3853543" y="4530611"/>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C71DF18-1F5B-4700-B7E5-53A19FEC2D36}"/>
                </a:ext>
              </a:extLst>
            </p:cNvPr>
            <p:cNvSpPr/>
            <p:nvPr/>
          </p:nvSpPr>
          <p:spPr>
            <a:xfrm>
              <a:off x="5007429" y="3365839"/>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AA01175-9B4B-4085-AF66-99B2D594ED77}"/>
                </a:ext>
              </a:extLst>
            </p:cNvPr>
            <p:cNvSpPr/>
            <p:nvPr/>
          </p:nvSpPr>
          <p:spPr>
            <a:xfrm>
              <a:off x="6827160" y="4367892"/>
              <a:ext cx="1047445" cy="10940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0E149334-5AE3-4B20-B5B6-AE7BEB632A1A}"/>
                </a:ext>
              </a:extLst>
            </p:cNvPr>
            <p:cNvSpPr/>
            <p:nvPr/>
          </p:nvSpPr>
          <p:spPr>
            <a:xfrm>
              <a:off x="7624234" y="4538775"/>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38F64FE9-4432-4959-8295-89EA8BD92FD0}"/>
                </a:ext>
              </a:extLst>
            </p:cNvPr>
            <p:cNvSpPr/>
            <p:nvPr/>
          </p:nvSpPr>
          <p:spPr>
            <a:xfrm>
              <a:off x="8699503" y="3533490"/>
              <a:ext cx="1665514" cy="1652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BED77E3A-DBBB-4605-88BE-6E3EE333A355}"/>
                </a:ext>
              </a:extLst>
            </p:cNvPr>
            <p:cNvSpPr/>
            <p:nvPr/>
          </p:nvSpPr>
          <p:spPr>
            <a:xfrm>
              <a:off x="9808029" y="4040752"/>
              <a:ext cx="2383971" cy="23295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54" name="Group 4">
            <a:extLst>
              <a:ext uri="{FF2B5EF4-FFF2-40B4-BE49-F238E27FC236}">
                <a16:creationId xmlns:a16="http://schemas.microsoft.com/office/drawing/2014/main" id="{2CA744CA-1A60-4D14-9DD8-B626E9BBC231}"/>
              </a:ext>
            </a:extLst>
          </p:cNvPr>
          <p:cNvGrpSpPr>
            <a:grpSpLocks noChangeAspect="1"/>
          </p:cNvGrpSpPr>
          <p:nvPr/>
        </p:nvGrpSpPr>
        <p:grpSpPr bwMode="auto">
          <a:xfrm>
            <a:off x="12140407" y="6843221"/>
            <a:ext cx="5033962" cy="2733676"/>
            <a:chOff x="4082" y="519"/>
            <a:chExt cx="3171" cy="1722"/>
          </a:xfrm>
        </p:grpSpPr>
        <p:sp>
          <p:nvSpPr>
            <p:cNvPr id="55" name="Freeform 5">
              <a:extLst>
                <a:ext uri="{FF2B5EF4-FFF2-40B4-BE49-F238E27FC236}">
                  <a16:creationId xmlns:a16="http://schemas.microsoft.com/office/drawing/2014/main" id="{926C8930-6C85-4374-8426-6612F611ADBB}"/>
                </a:ext>
              </a:extLst>
            </p:cNvPr>
            <p:cNvSpPr>
              <a:spLocks/>
            </p:cNvSpPr>
            <p:nvPr/>
          </p:nvSpPr>
          <p:spPr bwMode="auto">
            <a:xfrm>
              <a:off x="6474" y="1558"/>
              <a:ext cx="327" cy="482"/>
            </a:xfrm>
            <a:custGeom>
              <a:avLst/>
              <a:gdLst>
                <a:gd name="T0" fmla="*/ 0 w 138"/>
                <a:gd name="T1" fmla="*/ 94 h 203"/>
                <a:gd name="T2" fmla="*/ 54 w 138"/>
                <a:gd name="T3" fmla="*/ 13 h 203"/>
                <a:gd name="T4" fmla="*/ 81 w 138"/>
                <a:gd name="T5" fmla="*/ 12 h 203"/>
                <a:gd name="T6" fmla="*/ 104 w 138"/>
                <a:gd name="T7" fmla="*/ 46 h 203"/>
                <a:gd name="T8" fmla="*/ 138 w 138"/>
                <a:gd name="T9" fmla="*/ 168 h 203"/>
                <a:gd name="T10" fmla="*/ 136 w 138"/>
                <a:gd name="T11" fmla="*/ 203 h 203"/>
                <a:gd name="T12" fmla="*/ 0 w 138"/>
                <a:gd name="T13" fmla="*/ 94 h 203"/>
              </a:gdLst>
              <a:ahLst/>
              <a:cxnLst>
                <a:cxn ang="0">
                  <a:pos x="T0" y="T1"/>
                </a:cxn>
                <a:cxn ang="0">
                  <a:pos x="T2" y="T3"/>
                </a:cxn>
                <a:cxn ang="0">
                  <a:pos x="T4" y="T5"/>
                </a:cxn>
                <a:cxn ang="0">
                  <a:pos x="T6" y="T7"/>
                </a:cxn>
                <a:cxn ang="0">
                  <a:pos x="T8" y="T9"/>
                </a:cxn>
                <a:cxn ang="0">
                  <a:pos x="T10" y="T11"/>
                </a:cxn>
                <a:cxn ang="0">
                  <a:pos x="T12" y="T13"/>
                </a:cxn>
              </a:cxnLst>
              <a:rect l="0" t="0" r="r" b="b"/>
              <a:pathLst>
                <a:path w="138" h="203">
                  <a:moveTo>
                    <a:pt x="0" y="94"/>
                  </a:moveTo>
                  <a:cubicBezTo>
                    <a:pt x="54" y="13"/>
                    <a:pt x="54" y="13"/>
                    <a:pt x="54" y="13"/>
                  </a:cubicBezTo>
                  <a:cubicBezTo>
                    <a:pt x="54" y="13"/>
                    <a:pt x="64" y="0"/>
                    <a:pt x="81" y="12"/>
                  </a:cubicBezTo>
                  <a:cubicBezTo>
                    <a:pt x="98" y="24"/>
                    <a:pt x="104" y="46"/>
                    <a:pt x="104" y="46"/>
                  </a:cubicBezTo>
                  <a:cubicBezTo>
                    <a:pt x="138" y="168"/>
                    <a:pt x="138" y="168"/>
                    <a:pt x="138" y="168"/>
                  </a:cubicBezTo>
                  <a:cubicBezTo>
                    <a:pt x="136" y="203"/>
                    <a:pt x="136" y="203"/>
                    <a:pt x="136" y="203"/>
                  </a:cubicBezTo>
                  <a:lnTo>
                    <a:pt x="0" y="9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 name="Freeform 6">
              <a:extLst>
                <a:ext uri="{FF2B5EF4-FFF2-40B4-BE49-F238E27FC236}">
                  <a16:creationId xmlns:a16="http://schemas.microsoft.com/office/drawing/2014/main" id="{36F8FC8F-37DB-43AB-85A9-613452C16821}"/>
                </a:ext>
              </a:extLst>
            </p:cNvPr>
            <p:cNvSpPr>
              <a:spLocks/>
            </p:cNvSpPr>
            <p:nvPr/>
          </p:nvSpPr>
          <p:spPr bwMode="auto">
            <a:xfrm>
              <a:off x="6490" y="1700"/>
              <a:ext cx="716" cy="266"/>
            </a:xfrm>
            <a:custGeom>
              <a:avLst/>
              <a:gdLst>
                <a:gd name="T0" fmla="*/ 0 w 302"/>
                <a:gd name="T1" fmla="*/ 34 h 112"/>
                <a:gd name="T2" fmla="*/ 225 w 302"/>
                <a:gd name="T3" fmla="*/ 8 h 112"/>
                <a:gd name="T4" fmla="*/ 267 w 302"/>
                <a:gd name="T5" fmla="*/ 51 h 112"/>
                <a:gd name="T6" fmla="*/ 139 w 302"/>
                <a:gd name="T7" fmla="*/ 112 h 112"/>
                <a:gd name="T8" fmla="*/ 0 w 302"/>
                <a:gd name="T9" fmla="*/ 34 h 112"/>
              </a:gdLst>
              <a:ahLst/>
              <a:cxnLst>
                <a:cxn ang="0">
                  <a:pos x="T0" y="T1"/>
                </a:cxn>
                <a:cxn ang="0">
                  <a:pos x="T2" y="T3"/>
                </a:cxn>
                <a:cxn ang="0">
                  <a:pos x="T4" y="T5"/>
                </a:cxn>
                <a:cxn ang="0">
                  <a:pos x="T6" y="T7"/>
                </a:cxn>
                <a:cxn ang="0">
                  <a:pos x="T8" y="T9"/>
                </a:cxn>
              </a:cxnLst>
              <a:rect l="0" t="0" r="r" b="b"/>
              <a:pathLst>
                <a:path w="302" h="112">
                  <a:moveTo>
                    <a:pt x="0" y="34"/>
                  </a:moveTo>
                  <a:cubicBezTo>
                    <a:pt x="225" y="8"/>
                    <a:pt x="225" y="8"/>
                    <a:pt x="225" y="8"/>
                  </a:cubicBezTo>
                  <a:cubicBezTo>
                    <a:pt x="295" y="0"/>
                    <a:pt x="302" y="34"/>
                    <a:pt x="267" y="51"/>
                  </a:cubicBezTo>
                  <a:cubicBezTo>
                    <a:pt x="139" y="112"/>
                    <a:pt x="139" y="112"/>
                    <a:pt x="139" y="112"/>
                  </a:cubicBezTo>
                  <a:lnTo>
                    <a:pt x="0"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7">
              <a:extLst>
                <a:ext uri="{FF2B5EF4-FFF2-40B4-BE49-F238E27FC236}">
                  <a16:creationId xmlns:a16="http://schemas.microsoft.com/office/drawing/2014/main" id="{72506FB1-F046-48B7-AD40-F0C2F3A71408}"/>
                </a:ext>
              </a:extLst>
            </p:cNvPr>
            <p:cNvSpPr>
              <a:spLocks/>
            </p:cNvSpPr>
            <p:nvPr/>
          </p:nvSpPr>
          <p:spPr bwMode="auto">
            <a:xfrm>
              <a:off x="6069" y="1904"/>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rgbClr val="7F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8">
              <a:extLst>
                <a:ext uri="{FF2B5EF4-FFF2-40B4-BE49-F238E27FC236}">
                  <a16:creationId xmlns:a16="http://schemas.microsoft.com/office/drawing/2014/main" id="{1777EEDB-219B-4FFD-8224-9F8E02105532}"/>
                </a:ext>
              </a:extLst>
            </p:cNvPr>
            <p:cNvSpPr>
              <a:spLocks/>
            </p:cNvSpPr>
            <p:nvPr/>
          </p:nvSpPr>
          <p:spPr bwMode="auto">
            <a:xfrm>
              <a:off x="6069" y="1916"/>
              <a:ext cx="547" cy="235"/>
            </a:xfrm>
            <a:custGeom>
              <a:avLst/>
              <a:gdLst>
                <a:gd name="T0" fmla="*/ 82 w 231"/>
                <a:gd name="T1" fmla="*/ 0 h 99"/>
                <a:gd name="T2" fmla="*/ 17 w 231"/>
                <a:gd name="T3" fmla="*/ 54 h 99"/>
                <a:gd name="T4" fmla="*/ 89 w 231"/>
                <a:gd name="T5" fmla="*/ 82 h 99"/>
                <a:gd name="T6" fmla="*/ 231 w 231"/>
                <a:gd name="T7" fmla="*/ 43 h 99"/>
                <a:gd name="T8" fmla="*/ 82 w 231"/>
                <a:gd name="T9" fmla="*/ 0 h 99"/>
              </a:gdLst>
              <a:ahLst/>
              <a:cxnLst>
                <a:cxn ang="0">
                  <a:pos x="T0" y="T1"/>
                </a:cxn>
                <a:cxn ang="0">
                  <a:pos x="T2" y="T3"/>
                </a:cxn>
                <a:cxn ang="0">
                  <a:pos x="T4" y="T5"/>
                </a:cxn>
                <a:cxn ang="0">
                  <a:pos x="T6" y="T7"/>
                </a:cxn>
                <a:cxn ang="0">
                  <a:pos x="T8" y="T9"/>
                </a:cxn>
              </a:cxnLst>
              <a:rect l="0" t="0" r="r" b="b"/>
              <a:pathLst>
                <a:path w="231" h="99">
                  <a:moveTo>
                    <a:pt x="82" y="0"/>
                  </a:moveTo>
                  <a:cubicBezTo>
                    <a:pt x="17" y="54"/>
                    <a:pt x="17" y="54"/>
                    <a:pt x="17" y="54"/>
                  </a:cubicBezTo>
                  <a:cubicBezTo>
                    <a:pt x="0" y="68"/>
                    <a:pt x="25" y="99"/>
                    <a:pt x="89" y="82"/>
                  </a:cubicBezTo>
                  <a:cubicBezTo>
                    <a:pt x="231" y="43"/>
                    <a:pt x="231" y="43"/>
                    <a:pt x="231" y="43"/>
                  </a:cubicBezTo>
                  <a:lnTo>
                    <a:pt x="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 name="Freeform 9">
              <a:extLst>
                <a:ext uri="{FF2B5EF4-FFF2-40B4-BE49-F238E27FC236}">
                  <a16:creationId xmlns:a16="http://schemas.microsoft.com/office/drawing/2014/main" id="{48123652-7188-4C66-9172-73E9C2DD49B6}"/>
                </a:ext>
              </a:extLst>
            </p:cNvPr>
            <p:cNvSpPr>
              <a:spLocks/>
            </p:cNvSpPr>
            <p:nvPr/>
          </p:nvSpPr>
          <p:spPr bwMode="auto">
            <a:xfrm>
              <a:off x="4082" y="519"/>
              <a:ext cx="3081" cy="1198"/>
            </a:xfrm>
            <a:custGeom>
              <a:avLst/>
              <a:gdLst>
                <a:gd name="T0" fmla="*/ 90 w 1301"/>
                <a:gd name="T1" fmla="*/ 387 h 505"/>
                <a:gd name="T2" fmla="*/ 1084 w 1301"/>
                <a:gd name="T3" fmla="*/ 43 h 505"/>
                <a:gd name="T4" fmla="*/ 1191 w 1301"/>
                <a:gd name="T5" fmla="*/ 145 h 505"/>
                <a:gd name="T6" fmla="*/ 284 w 1301"/>
                <a:gd name="T7" fmla="*/ 455 h 505"/>
                <a:gd name="T8" fmla="*/ 90 w 1301"/>
                <a:gd name="T9" fmla="*/ 387 h 505"/>
              </a:gdLst>
              <a:ahLst/>
              <a:cxnLst>
                <a:cxn ang="0">
                  <a:pos x="T0" y="T1"/>
                </a:cxn>
                <a:cxn ang="0">
                  <a:pos x="T2" y="T3"/>
                </a:cxn>
                <a:cxn ang="0">
                  <a:pos x="T4" y="T5"/>
                </a:cxn>
                <a:cxn ang="0">
                  <a:pos x="T6" y="T7"/>
                </a:cxn>
                <a:cxn ang="0">
                  <a:pos x="T8" y="T9"/>
                </a:cxn>
              </a:cxnLst>
              <a:rect l="0" t="0" r="r" b="b"/>
              <a:pathLst>
                <a:path w="1301" h="505">
                  <a:moveTo>
                    <a:pt x="90" y="387"/>
                  </a:moveTo>
                  <a:cubicBezTo>
                    <a:pt x="1084" y="43"/>
                    <a:pt x="1084" y="43"/>
                    <a:pt x="1084" y="43"/>
                  </a:cubicBezTo>
                  <a:cubicBezTo>
                    <a:pt x="1209" y="0"/>
                    <a:pt x="1301" y="108"/>
                    <a:pt x="1191" y="145"/>
                  </a:cubicBezTo>
                  <a:cubicBezTo>
                    <a:pt x="284" y="455"/>
                    <a:pt x="284" y="455"/>
                    <a:pt x="284" y="455"/>
                  </a:cubicBezTo>
                  <a:cubicBezTo>
                    <a:pt x="139" y="505"/>
                    <a:pt x="0" y="418"/>
                    <a:pt x="90" y="3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 name="Freeform 10">
              <a:extLst>
                <a:ext uri="{FF2B5EF4-FFF2-40B4-BE49-F238E27FC236}">
                  <a16:creationId xmlns:a16="http://schemas.microsoft.com/office/drawing/2014/main" id="{658D0E1E-76A2-4412-B057-AD3905ED374D}"/>
                </a:ext>
              </a:extLst>
            </p:cNvPr>
            <p:cNvSpPr>
              <a:spLocks/>
            </p:cNvSpPr>
            <p:nvPr/>
          </p:nvSpPr>
          <p:spPr bwMode="auto">
            <a:xfrm>
              <a:off x="4276" y="1646"/>
              <a:ext cx="1587" cy="595"/>
            </a:xfrm>
            <a:custGeom>
              <a:avLst/>
              <a:gdLst>
                <a:gd name="T0" fmla="*/ 87 w 670"/>
                <a:gd name="T1" fmla="*/ 138 h 251"/>
                <a:gd name="T2" fmla="*/ 485 w 670"/>
                <a:gd name="T3" fmla="*/ 0 h 251"/>
                <a:gd name="T4" fmla="*/ 514 w 670"/>
                <a:gd name="T5" fmla="*/ 13 h 251"/>
                <a:gd name="T6" fmla="*/ 670 w 670"/>
                <a:gd name="T7" fmla="*/ 69 h 251"/>
                <a:gd name="T8" fmla="*/ 274 w 670"/>
                <a:gd name="T9" fmla="*/ 203 h 251"/>
                <a:gd name="T10" fmla="*/ 87 w 670"/>
                <a:gd name="T11" fmla="*/ 138 h 251"/>
              </a:gdLst>
              <a:ahLst/>
              <a:cxnLst>
                <a:cxn ang="0">
                  <a:pos x="T0" y="T1"/>
                </a:cxn>
                <a:cxn ang="0">
                  <a:pos x="T2" y="T3"/>
                </a:cxn>
                <a:cxn ang="0">
                  <a:pos x="T4" y="T5"/>
                </a:cxn>
                <a:cxn ang="0">
                  <a:pos x="T6" y="T7"/>
                </a:cxn>
                <a:cxn ang="0">
                  <a:pos x="T8" y="T9"/>
                </a:cxn>
                <a:cxn ang="0">
                  <a:pos x="T10" y="T11"/>
                </a:cxn>
              </a:cxnLst>
              <a:rect l="0" t="0" r="r" b="b"/>
              <a:pathLst>
                <a:path w="670" h="251">
                  <a:moveTo>
                    <a:pt x="87" y="138"/>
                  </a:moveTo>
                  <a:cubicBezTo>
                    <a:pt x="485" y="0"/>
                    <a:pt x="485" y="0"/>
                    <a:pt x="485" y="0"/>
                  </a:cubicBezTo>
                  <a:cubicBezTo>
                    <a:pt x="494" y="5"/>
                    <a:pt x="504" y="10"/>
                    <a:pt x="514" y="13"/>
                  </a:cubicBezTo>
                  <a:cubicBezTo>
                    <a:pt x="670" y="69"/>
                    <a:pt x="670" y="69"/>
                    <a:pt x="670" y="69"/>
                  </a:cubicBezTo>
                  <a:cubicBezTo>
                    <a:pt x="274" y="203"/>
                    <a:pt x="274" y="203"/>
                    <a:pt x="274" y="203"/>
                  </a:cubicBezTo>
                  <a:cubicBezTo>
                    <a:pt x="134" y="251"/>
                    <a:pt x="0" y="168"/>
                    <a:pt x="87"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 name="Freeform 11">
              <a:extLst>
                <a:ext uri="{FF2B5EF4-FFF2-40B4-BE49-F238E27FC236}">
                  <a16:creationId xmlns:a16="http://schemas.microsoft.com/office/drawing/2014/main" id="{2850FCF8-9431-4054-9C6D-B9D2282A0987}"/>
                </a:ext>
              </a:extLst>
            </p:cNvPr>
            <p:cNvSpPr>
              <a:spLocks/>
            </p:cNvSpPr>
            <p:nvPr/>
          </p:nvSpPr>
          <p:spPr bwMode="auto">
            <a:xfrm>
              <a:off x="5131" y="1857"/>
              <a:ext cx="235" cy="287"/>
            </a:xfrm>
            <a:custGeom>
              <a:avLst/>
              <a:gdLst>
                <a:gd name="T0" fmla="*/ 40 w 99"/>
                <a:gd name="T1" fmla="*/ 6 h 121"/>
                <a:gd name="T2" fmla="*/ 89 w 99"/>
                <a:gd name="T3" fmla="*/ 46 h 121"/>
                <a:gd name="T4" fmla="*/ 78 w 99"/>
                <a:gd name="T5" fmla="*/ 108 h 121"/>
                <a:gd name="T6" fmla="*/ 78 w 99"/>
                <a:gd name="T7" fmla="*/ 108 h 121"/>
                <a:gd name="T8" fmla="*/ 59 w 99"/>
                <a:gd name="T9" fmla="*/ 115 h 121"/>
                <a:gd name="T10" fmla="*/ 10 w 99"/>
                <a:gd name="T11" fmla="*/ 75 h 121"/>
                <a:gd name="T12" fmla="*/ 21 w 99"/>
                <a:gd name="T13" fmla="*/ 14 h 121"/>
                <a:gd name="T14" fmla="*/ 21 w 99"/>
                <a:gd name="T15" fmla="*/ 14 h 121"/>
                <a:gd name="T16" fmla="*/ 40 w 99"/>
                <a:gd name="T17"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1">
                  <a:moveTo>
                    <a:pt x="40" y="6"/>
                  </a:moveTo>
                  <a:cubicBezTo>
                    <a:pt x="57" y="0"/>
                    <a:pt x="78" y="18"/>
                    <a:pt x="89" y="46"/>
                  </a:cubicBezTo>
                  <a:cubicBezTo>
                    <a:pt x="99" y="74"/>
                    <a:pt x="94" y="101"/>
                    <a:pt x="78" y="108"/>
                  </a:cubicBezTo>
                  <a:cubicBezTo>
                    <a:pt x="78" y="108"/>
                    <a:pt x="78" y="108"/>
                    <a:pt x="78" y="108"/>
                  </a:cubicBezTo>
                  <a:cubicBezTo>
                    <a:pt x="59" y="115"/>
                    <a:pt x="59" y="115"/>
                    <a:pt x="59" y="115"/>
                  </a:cubicBezTo>
                  <a:cubicBezTo>
                    <a:pt x="42" y="121"/>
                    <a:pt x="20" y="103"/>
                    <a:pt x="10" y="75"/>
                  </a:cubicBezTo>
                  <a:cubicBezTo>
                    <a:pt x="0" y="47"/>
                    <a:pt x="5" y="20"/>
                    <a:pt x="21" y="14"/>
                  </a:cubicBezTo>
                  <a:cubicBezTo>
                    <a:pt x="21" y="14"/>
                    <a:pt x="21" y="14"/>
                    <a:pt x="21" y="14"/>
                  </a:cubicBezTo>
                  <a:lnTo>
                    <a:pt x="40" y="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 name="Freeform 12">
              <a:extLst>
                <a:ext uri="{FF2B5EF4-FFF2-40B4-BE49-F238E27FC236}">
                  <a16:creationId xmlns:a16="http://schemas.microsoft.com/office/drawing/2014/main" id="{45040DAF-D430-4178-B458-AF8FC510F375}"/>
                </a:ext>
              </a:extLst>
            </p:cNvPr>
            <p:cNvSpPr>
              <a:spLocks/>
            </p:cNvSpPr>
            <p:nvPr/>
          </p:nvSpPr>
          <p:spPr bwMode="auto">
            <a:xfrm>
              <a:off x="5233" y="1926"/>
              <a:ext cx="90" cy="128"/>
            </a:xfrm>
            <a:custGeom>
              <a:avLst/>
              <a:gdLst>
                <a:gd name="T0" fmla="*/ 10 w 38"/>
                <a:gd name="T1" fmla="*/ 3 h 54"/>
                <a:gd name="T2" fmla="*/ 33 w 38"/>
                <a:gd name="T3" fmla="*/ 22 h 54"/>
                <a:gd name="T4" fmla="*/ 27 w 38"/>
                <a:gd name="T5" fmla="*/ 51 h 54"/>
                <a:gd name="T6" fmla="*/ 4 w 38"/>
                <a:gd name="T7" fmla="*/ 32 h 54"/>
                <a:gd name="T8" fmla="*/ 10 w 38"/>
                <a:gd name="T9" fmla="*/ 3 h 54"/>
              </a:gdLst>
              <a:ahLst/>
              <a:cxnLst>
                <a:cxn ang="0">
                  <a:pos x="T0" y="T1"/>
                </a:cxn>
                <a:cxn ang="0">
                  <a:pos x="T2" y="T3"/>
                </a:cxn>
                <a:cxn ang="0">
                  <a:pos x="T4" y="T5"/>
                </a:cxn>
                <a:cxn ang="0">
                  <a:pos x="T6" y="T7"/>
                </a:cxn>
                <a:cxn ang="0">
                  <a:pos x="T8" y="T9"/>
                </a:cxn>
              </a:cxnLst>
              <a:rect l="0" t="0" r="r" b="b"/>
              <a:pathLst>
                <a:path w="38" h="54">
                  <a:moveTo>
                    <a:pt x="10" y="3"/>
                  </a:moveTo>
                  <a:cubicBezTo>
                    <a:pt x="17" y="0"/>
                    <a:pt x="28" y="8"/>
                    <a:pt x="33" y="22"/>
                  </a:cubicBezTo>
                  <a:cubicBezTo>
                    <a:pt x="38" y="35"/>
                    <a:pt x="35" y="48"/>
                    <a:pt x="27" y="51"/>
                  </a:cubicBezTo>
                  <a:cubicBezTo>
                    <a:pt x="20" y="54"/>
                    <a:pt x="9" y="45"/>
                    <a:pt x="4" y="32"/>
                  </a:cubicBezTo>
                  <a:cubicBezTo>
                    <a:pt x="0" y="19"/>
                    <a:pt x="2" y="6"/>
                    <a:pt x="1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3">
              <a:extLst>
                <a:ext uri="{FF2B5EF4-FFF2-40B4-BE49-F238E27FC236}">
                  <a16:creationId xmlns:a16="http://schemas.microsoft.com/office/drawing/2014/main" id="{44E0D6E0-3762-423D-8E26-7C263E9DFE2D}"/>
                </a:ext>
              </a:extLst>
            </p:cNvPr>
            <p:cNvSpPr>
              <a:spLocks/>
            </p:cNvSpPr>
            <p:nvPr/>
          </p:nvSpPr>
          <p:spPr bwMode="auto">
            <a:xfrm>
              <a:off x="5259" y="1971"/>
              <a:ext cx="36" cy="38"/>
            </a:xfrm>
            <a:custGeom>
              <a:avLst/>
              <a:gdLst>
                <a:gd name="T0" fmla="*/ 8 w 15"/>
                <a:gd name="T1" fmla="*/ 0 h 16"/>
                <a:gd name="T2" fmla="*/ 15 w 15"/>
                <a:gd name="T3" fmla="*/ 8 h 16"/>
                <a:gd name="T4" fmla="*/ 7 w 15"/>
                <a:gd name="T5" fmla="*/ 15 h 16"/>
                <a:gd name="T6" fmla="*/ 0 w 15"/>
                <a:gd name="T7" fmla="*/ 8 h 16"/>
                <a:gd name="T8" fmla="*/ 8 w 15"/>
                <a:gd name="T9" fmla="*/ 0 h 16"/>
              </a:gdLst>
              <a:ahLst/>
              <a:cxnLst>
                <a:cxn ang="0">
                  <a:pos x="T0" y="T1"/>
                </a:cxn>
                <a:cxn ang="0">
                  <a:pos x="T2" y="T3"/>
                </a:cxn>
                <a:cxn ang="0">
                  <a:pos x="T4" y="T5"/>
                </a:cxn>
                <a:cxn ang="0">
                  <a:pos x="T6" y="T7"/>
                </a:cxn>
                <a:cxn ang="0">
                  <a:pos x="T8" y="T9"/>
                </a:cxn>
              </a:cxnLst>
              <a:rect l="0" t="0" r="r" b="b"/>
              <a:pathLst>
                <a:path w="15" h="16">
                  <a:moveTo>
                    <a:pt x="8" y="0"/>
                  </a:moveTo>
                  <a:cubicBezTo>
                    <a:pt x="12" y="1"/>
                    <a:pt x="15" y="4"/>
                    <a:pt x="15" y="8"/>
                  </a:cubicBezTo>
                  <a:cubicBezTo>
                    <a:pt x="15" y="13"/>
                    <a:pt x="11" y="16"/>
                    <a:pt x="7" y="15"/>
                  </a:cubicBezTo>
                  <a:cubicBezTo>
                    <a:pt x="3" y="15"/>
                    <a:pt x="0" y="12"/>
                    <a:pt x="0" y="8"/>
                  </a:cubicBezTo>
                  <a:cubicBezTo>
                    <a:pt x="0" y="3"/>
                    <a:pt x="4" y="0"/>
                    <a:pt x="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 name="Freeform 14">
              <a:extLst>
                <a:ext uri="{FF2B5EF4-FFF2-40B4-BE49-F238E27FC236}">
                  <a16:creationId xmlns:a16="http://schemas.microsoft.com/office/drawing/2014/main" id="{3473E8E1-D944-4AE4-B3CA-AD3268DE11F6}"/>
                </a:ext>
              </a:extLst>
            </p:cNvPr>
            <p:cNvSpPr>
              <a:spLocks/>
            </p:cNvSpPr>
            <p:nvPr/>
          </p:nvSpPr>
          <p:spPr bwMode="auto">
            <a:xfrm>
              <a:off x="5264" y="1598"/>
              <a:ext cx="125" cy="392"/>
            </a:xfrm>
            <a:custGeom>
              <a:avLst/>
              <a:gdLst>
                <a:gd name="T0" fmla="*/ 94 w 125"/>
                <a:gd name="T1" fmla="*/ 0 h 392"/>
                <a:gd name="T2" fmla="*/ 0 w 125"/>
                <a:gd name="T3" fmla="*/ 378 h 392"/>
                <a:gd name="T4" fmla="*/ 9 w 125"/>
                <a:gd name="T5" fmla="*/ 392 h 392"/>
                <a:gd name="T6" fmla="*/ 125 w 125"/>
                <a:gd name="T7" fmla="*/ 5 h 392"/>
                <a:gd name="T8" fmla="*/ 94 w 125"/>
                <a:gd name="T9" fmla="*/ 0 h 392"/>
              </a:gdLst>
              <a:ahLst/>
              <a:cxnLst>
                <a:cxn ang="0">
                  <a:pos x="T0" y="T1"/>
                </a:cxn>
                <a:cxn ang="0">
                  <a:pos x="T2" y="T3"/>
                </a:cxn>
                <a:cxn ang="0">
                  <a:pos x="T4" y="T5"/>
                </a:cxn>
                <a:cxn ang="0">
                  <a:pos x="T6" y="T7"/>
                </a:cxn>
                <a:cxn ang="0">
                  <a:pos x="T8" y="T9"/>
                </a:cxn>
              </a:cxnLst>
              <a:rect l="0" t="0" r="r" b="b"/>
              <a:pathLst>
                <a:path w="125" h="392">
                  <a:moveTo>
                    <a:pt x="94" y="0"/>
                  </a:moveTo>
                  <a:lnTo>
                    <a:pt x="0" y="378"/>
                  </a:lnTo>
                  <a:lnTo>
                    <a:pt x="9" y="392"/>
                  </a:lnTo>
                  <a:lnTo>
                    <a:pt x="125" y="5"/>
                  </a:lnTo>
                  <a:lnTo>
                    <a:pt x="9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15">
              <a:extLst>
                <a:ext uri="{FF2B5EF4-FFF2-40B4-BE49-F238E27FC236}">
                  <a16:creationId xmlns:a16="http://schemas.microsoft.com/office/drawing/2014/main" id="{5E6F9DC4-97D1-43FD-9967-E109C8EF6C7F}"/>
                </a:ext>
              </a:extLst>
            </p:cNvPr>
            <p:cNvSpPr>
              <a:spLocks/>
            </p:cNvSpPr>
            <p:nvPr/>
          </p:nvSpPr>
          <p:spPr bwMode="auto">
            <a:xfrm>
              <a:off x="5273" y="1603"/>
              <a:ext cx="178" cy="387"/>
            </a:xfrm>
            <a:custGeom>
              <a:avLst/>
              <a:gdLst>
                <a:gd name="T0" fmla="*/ 0 w 178"/>
                <a:gd name="T1" fmla="*/ 387 h 387"/>
                <a:gd name="T2" fmla="*/ 24 w 178"/>
                <a:gd name="T3" fmla="*/ 387 h 387"/>
                <a:gd name="T4" fmla="*/ 178 w 178"/>
                <a:gd name="T5" fmla="*/ 43 h 387"/>
                <a:gd name="T6" fmla="*/ 116 w 178"/>
                <a:gd name="T7" fmla="*/ 0 h 387"/>
                <a:gd name="T8" fmla="*/ 0 w 178"/>
                <a:gd name="T9" fmla="*/ 387 h 387"/>
              </a:gdLst>
              <a:ahLst/>
              <a:cxnLst>
                <a:cxn ang="0">
                  <a:pos x="T0" y="T1"/>
                </a:cxn>
                <a:cxn ang="0">
                  <a:pos x="T2" y="T3"/>
                </a:cxn>
                <a:cxn ang="0">
                  <a:pos x="T4" y="T5"/>
                </a:cxn>
                <a:cxn ang="0">
                  <a:pos x="T6" y="T7"/>
                </a:cxn>
                <a:cxn ang="0">
                  <a:pos x="T8" y="T9"/>
                </a:cxn>
              </a:cxnLst>
              <a:rect l="0" t="0" r="r" b="b"/>
              <a:pathLst>
                <a:path w="178" h="387">
                  <a:moveTo>
                    <a:pt x="0" y="387"/>
                  </a:moveTo>
                  <a:lnTo>
                    <a:pt x="24" y="387"/>
                  </a:lnTo>
                  <a:lnTo>
                    <a:pt x="178" y="43"/>
                  </a:lnTo>
                  <a:lnTo>
                    <a:pt x="116" y="0"/>
                  </a:lnTo>
                  <a:lnTo>
                    <a:pt x="0" y="38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 name="Freeform 16">
              <a:extLst>
                <a:ext uri="{FF2B5EF4-FFF2-40B4-BE49-F238E27FC236}">
                  <a16:creationId xmlns:a16="http://schemas.microsoft.com/office/drawing/2014/main" id="{173E3E99-ADA8-41C4-9C4F-381D25A2D819}"/>
                </a:ext>
              </a:extLst>
            </p:cNvPr>
            <p:cNvSpPr>
              <a:spLocks/>
            </p:cNvSpPr>
            <p:nvPr/>
          </p:nvSpPr>
          <p:spPr bwMode="auto">
            <a:xfrm>
              <a:off x="5074" y="1102"/>
              <a:ext cx="1878" cy="1075"/>
            </a:xfrm>
            <a:custGeom>
              <a:avLst/>
              <a:gdLst>
                <a:gd name="T0" fmla="*/ 186 w 793"/>
                <a:gd name="T1" fmla="*/ 53 h 453"/>
                <a:gd name="T2" fmla="*/ 116 w 793"/>
                <a:gd name="T3" fmla="*/ 225 h 453"/>
                <a:gd name="T4" fmla="*/ 700 w 793"/>
                <a:gd name="T5" fmla="*/ 428 h 453"/>
                <a:gd name="T6" fmla="*/ 735 w 793"/>
                <a:gd name="T7" fmla="*/ 358 h 453"/>
                <a:gd name="T8" fmla="*/ 186 w 793"/>
                <a:gd name="T9" fmla="*/ 53 h 453"/>
              </a:gdLst>
              <a:ahLst/>
              <a:cxnLst>
                <a:cxn ang="0">
                  <a:pos x="T0" y="T1"/>
                </a:cxn>
                <a:cxn ang="0">
                  <a:pos x="T2" y="T3"/>
                </a:cxn>
                <a:cxn ang="0">
                  <a:pos x="T4" y="T5"/>
                </a:cxn>
                <a:cxn ang="0">
                  <a:pos x="T6" y="T7"/>
                </a:cxn>
                <a:cxn ang="0">
                  <a:pos x="T8" y="T9"/>
                </a:cxn>
              </a:cxnLst>
              <a:rect l="0" t="0" r="r" b="b"/>
              <a:pathLst>
                <a:path w="793" h="453">
                  <a:moveTo>
                    <a:pt x="186" y="53"/>
                  </a:moveTo>
                  <a:cubicBezTo>
                    <a:pt x="90" y="0"/>
                    <a:pt x="0" y="185"/>
                    <a:pt x="116" y="225"/>
                  </a:cubicBezTo>
                  <a:cubicBezTo>
                    <a:pt x="700" y="428"/>
                    <a:pt x="700" y="428"/>
                    <a:pt x="700" y="428"/>
                  </a:cubicBezTo>
                  <a:cubicBezTo>
                    <a:pt x="772" y="453"/>
                    <a:pt x="793" y="390"/>
                    <a:pt x="735" y="358"/>
                  </a:cubicBezTo>
                  <a:lnTo>
                    <a:pt x="186" y="5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17">
              <a:extLst>
                <a:ext uri="{FF2B5EF4-FFF2-40B4-BE49-F238E27FC236}">
                  <a16:creationId xmlns:a16="http://schemas.microsoft.com/office/drawing/2014/main" id="{24D8826B-4BA0-43EC-B25A-4D5C6DE27AD1}"/>
                </a:ext>
              </a:extLst>
            </p:cNvPr>
            <p:cNvSpPr>
              <a:spLocks/>
            </p:cNvSpPr>
            <p:nvPr/>
          </p:nvSpPr>
          <p:spPr bwMode="auto">
            <a:xfrm>
              <a:off x="5209" y="1209"/>
              <a:ext cx="303" cy="349"/>
            </a:xfrm>
            <a:custGeom>
              <a:avLst/>
              <a:gdLst>
                <a:gd name="T0" fmla="*/ 85 w 128"/>
                <a:gd name="T1" fmla="*/ 2 h 147"/>
                <a:gd name="T2" fmla="*/ 116 w 128"/>
                <a:gd name="T3" fmla="*/ 76 h 147"/>
                <a:gd name="T4" fmla="*/ 43 w 128"/>
                <a:gd name="T5" fmla="*/ 145 h 147"/>
                <a:gd name="T6" fmla="*/ 12 w 128"/>
                <a:gd name="T7" fmla="*/ 70 h 147"/>
                <a:gd name="T8" fmla="*/ 85 w 128"/>
                <a:gd name="T9" fmla="*/ 2 h 147"/>
              </a:gdLst>
              <a:ahLst/>
              <a:cxnLst>
                <a:cxn ang="0">
                  <a:pos x="T0" y="T1"/>
                </a:cxn>
                <a:cxn ang="0">
                  <a:pos x="T2" y="T3"/>
                </a:cxn>
                <a:cxn ang="0">
                  <a:pos x="T4" y="T5"/>
                </a:cxn>
                <a:cxn ang="0">
                  <a:pos x="T6" y="T7"/>
                </a:cxn>
                <a:cxn ang="0">
                  <a:pos x="T8" y="T9"/>
                </a:cxn>
              </a:cxnLst>
              <a:rect l="0" t="0" r="r" b="b"/>
              <a:pathLst>
                <a:path w="128" h="147">
                  <a:moveTo>
                    <a:pt x="85" y="2"/>
                  </a:moveTo>
                  <a:cubicBezTo>
                    <a:pt x="114" y="3"/>
                    <a:pt x="128" y="37"/>
                    <a:pt x="116" y="76"/>
                  </a:cubicBezTo>
                  <a:cubicBezTo>
                    <a:pt x="105" y="116"/>
                    <a:pt x="72" y="147"/>
                    <a:pt x="43" y="145"/>
                  </a:cubicBezTo>
                  <a:cubicBezTo>
                    <a:pt x="14" y="143"/>
                    <a:pt x="0" y="110"/>
                    <a:pt x="12" y="70"/>
                  </a:cubicBezTo>
                  <a:cubicBezTo>
                    <a:pt x="23" y="31"/>
                    <a:pt x="56" y="0"/>
                    <a:pt x="85" y="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 name="Freeform 18">
              <a:extLst>
                <a:ext uri="{FF2B5EF4-FFF2-40B4-BE49-F238E27FC236}">
                  <a16:creationId xmlns:a16="http://schemas.microsoft.com/office/drawing/2014/main" id="{1821CF14-C6CD-45BB-8E18-6217DA88E66C}"/>
                </a:ext>
              </a:extLst>
            </p:cNvPr>
            <p:cNvSpPr>
              <a:spLocks/>
            </p:cNvSpPr>
            <p:nvPr/>
          </p:nvSpPr>
          <p:spPr bwMode="auto">
            <a:xfrm>
              <a:off x="5709" y="1083"/>
              <a:ext cx="1544" cy="658"/>
            </a:xfrm>
            <a:custGeom>
              <a:avLst/>
              <a:gdLst>
                <a:gd name="T0" fmla="*/ 0 w 652"/>
                <a:gd name="T1" fmla="*/ 196 h 277"/>
                <a:gd name="T2" fmla="*/ 442 w 652"/>
                <a:gd name="T3" fmla="*/ 42 h 277"/>
                <a:gd name="T4" fmla="*/ 546 w 652"/>
                <a:gd name="T5" fmla="*/ 141 h 277"/>
                <a:gd name="T6" fmla="*/ 147 w 652"/>
                <a:gd name="T7" fmla="*/ 277 h 277"/>
                <a:gd name="T8" fmla="*/ 26 w 652"/>
                <a:gd name="T9" fmla="*/ 223 h 277"/>
                <a:gd name="T10" fmla="*/ 4 w 652"/>
                <a:gd name="T11" fmla="*/ 211 h 277"/>
                <a:gd name="T12" fmla="*/ 0 w 652"/>
                <a:gd name="T13" fmla="*/ 196 h 277"/>
              </a:gdLst>
              <a:ahLst/>
              <a:cxnLst>
                <a:cxn ang="0">
                  <a:pos x="T0" y="T1"/>
                </a:cxn>
                <a:cxn ang="0">
                  <a:pos x="T2" y="T3"/>
                </a:cxn>
                <a:cxn ang="0">
                  <a:pos x="T4" y="T5"/>
                </a:cxn>
                <a:cxn ang="0">
                  <a:pos x="T6" y="T7"/>
                </a:cxn>
                <a:cxn ang="0">
                  <a:pos x="T8" y="T9"/>
                </a:cxn>
                <a:cxn ang="0">
                  <a:pos x="T10" y="T11"/>
                </a:cxn>
                <a:cxn ang="0">
                  <a:pos x="T12" y="T13"/>
                </a:cxn>
              </a:cxnLst>
              <a:rect l="0" t="0" r="r" b="b"/>
              <a:pathLst>
                <a:path w="652" h="277">
                  <a:moveTo>
                    <a:pt x="0" y="196"/>
                  </a:moveTo>
                  <a:cubicBezTo>
                    <a:pt x="442" y="42"/>
                    <a:pt x="442" y="42"/>
                    <a:pt x="442" y="42"/>
                  </a:cubicBezTo>
                  <a:cubicBezTo>
                    <a:pt x="563" y="0"/>
                    <a:pt x="652" y="105"/>
                    <a:pt x="546" y="141"/>
                  </a:cubicBezTo>
                  <a:cubicBezTo>
                    <a:pt x="147" y="277"/>
                    <a:pt x="147" y="277"/>
                    <a:pt x="147" y="277"/>
                  </a:cubicBezTo>
                  <a:cubicBezTo>
                    <a:pt x="26" y="223"/>
                    <a:pt x="26" y="223"/>
                    <a:pt x="26" y="223"/>
                  </a:cubicBezTo>
                  <a:cubicBezTo>
                    <a:pt x="4" y="211"/>
                    <a:pt x="4" y="211"/>
                    <a:pt x="4" y="211"/>
                  </a:cubicBezTo>
                  <a:cubicBezTo>
                    <a:pt x="0" y="196"/>
                    <a:pt x="0" y="196"/>
                    <a:pt x="0" y="1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 name="Freeform 19">
              <a:extLst>
                <a:ext uri="{FF2B5EF4-FFF2-40B4-BE49-F238E27FC236}">
                  <a16:creationId xmlns:a16="http://schemas.microsoft.com/office/drawing/2014/main" id="{40CD9D99-FA6D-4B2E-A179-777734F76686}"/>
                </a:ext>
              </a:extLst>
            </p:cNvPr>
            <p:cNvSpPr>
              <a:spLocks/>
            </p:cNvSpPr>
            <p:nvPr/>
          </p:nvSpPr>
          <p:spPr bwMode="auto">
            <a:xfrm>
              <a:off x="5591" y="1456"/>
              <a:ext cx="156" cy="292"/>
            </a:xfrm>
            <a:custGeom>
              <a:avLst/>
              <a:gdLst>
                <a:gd name="T0" fmla="*/ 20 w 66"/>
                <a:gd name="T1" fmla="*/ 9 h 123"/>
                <a:gd name="T2" fmla="*/ 66 w 66"/>
                <a:gd name="T3" fmla="*/ 112 h 123"/>
                <a:gd name="T4" fmla="*/ 62 w 66"/>
                <a:gd name="T5" fmla="*/ 123 h 123"/>
                <a:gd name="T6" fmla="*/ 7 w 66"/>
                <a:gd name="T7" fmla="*/ 20 h 123"/>
                <a:gd name="T8" fmla="*/ 20 w 66"/>
                <a:gd name="T9" fmla="*/ 9 h 123"/>
              </a:gdLst>
              <a:ahLst/>
              <a:cxnLst>
                <a:cxn ang="0">
                  <a:pos x="T0" y="T1"/>
                </a:cxn>
                <a:cxn ang="0">
                  <a:pos x="T2" y="T3"/>
                </a:cxn>
                <a:cxn ang="0">
                  <a:pos x="T4" y="T5"/>
                </a:cxn>
                <a:cxn ang="0">
                  <a:pos x="T6" y="T7"/>
                </a:cxn>
                <a:cxn ang="0">
                  <a:pos x="T8" y="T9"/>
                </a:cxn>
              </a:cxnLst>
              <a:rect l="0" t="0" r="r" b="b"/>
              <a:pathLst>
                <a:path w="66" h="123">
                  <a:moveTo>
                    <a:pt x="20" y="9"/>
                  </a:moveTo>
                  <a:cubicBezTo>
                    <a:pt x="66" y="112"/>
                    <a:pt x="66" y="112"/>
                    <a:pt x="66" y="112"/>
                  </a:cubicBezTo>
                  <a:cubicBezTo>
                    <a:pt x="62" y="123"/>
                    <a:pt x="62" y="123"/>
                    <a:pt x="62" y="123"/>
                  </a:cubicBezTo>
                  <a:cubicBezTo>
                    <a:pt x="7" y="20"/>
                    <a:pt x="7" y="20"/>
                    <a:pt x="7" y="20"/>
                  </a:cubicBezTo>
                  <a:cubicBezTo>
                    <a:pt x="0" y="7"/>
                    <a:pt x="16" y="0"/>
                    <a:pt x="20"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20">
              <a:extLst>
                <a:ext uri="{FF2B5EF4-FFF2-40B4-BE49-F238E27FC236}">
                  <a16:creationId xmlns:a16="http://schemas.microsoft.com/office/drawing/2014/main" id="{A63928F4-81B8-4F41-84F8-A5B5B1241C08}"/>
                </a:ext>
              </a:extLst>
            </p:cNvPr>
            <p:cNvSpPr>
              <a:spLocks/>
            </p:cNvSpPr>
            <p:nvPr/>
          </p:nvSpPr>
          <p:spPr bwMode="auto">
            <a:xfrm>
              <a:off x="5633" y="1470"/>
              <a:ext cx="137" cy="254"/>
            </a:xfrm>
            <a:custGeom>
              <a:avLst/>
              <a:gdLst>
                <a:gd name="T0" fmla="*/ 7 w 137"/>
                <a:gd name="T1" fmla="*/ 24 h 254"/>
                <a:gd name="T2" fmla="*/ 0 w 137"/>
                <a:gd name="T3" fmla="*/ 0 h 254"/>
                <a:gd name="T4" fmla="*/ 76 w 137"/>
                <a:gd name="T5" fmla="*/ 55 h 254"/>
                <a:gd name="T6" fmla="*/ 76 w 137"/>
                <a:gd name="T7" fmla="*/ 78 h 254"/>
                <a:gd name="T8" fmla="*/ 85 w 137"/>
                <a:gd name="T9" fmla="*/ 114 h 254"/>
                <a:gd name="T10" fmla="*/ 137 w 137"/>
                <a:gd name="T11" fmla="*/ 143 h 254"/>
                <a:gd name="T12" fmla="*/ 85 w 137"/>
                <a:gd name="T13" fmla="*/ 114 h 254"/>
                <a:gd name="T14" fmla="*/ 135 w 137"/>
                <a:gd name="T15" fmla="*/ 254 h 254"/>
                <a:gd name="T16" fmla="*/ 114 w 137"/>
                <a:gd name="T17" fmla="*/ 252 h 254"/>
                <a:gd name="T18" fmla="*/ 7 w 137"/>
                <a:gd name="T19" fmla="*/ 2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254">
                  <a:moveTo>
                    <a:pt x="7" y="24"/>
                  </a:moveTo>
                  <a:lnTo>
                    <a:pt x="0" y="0"/>
                  </a:lnTo>
                  <a:lnTo>
                    <a:pt x="76" y="55"/>
                  </a:lnTo>
                  <a:lnTo>
                    <a:pt x="76" y="78"/>
                  </a:lnTo>
                  <a:lnTo>
                    <a:pt x="85" y="114"/>
                  </a:lnTo>
                  <a:lnTo>
                    <a:pt x="137" y="143"/>
                  </a:lnTo>
                  <a:lnTo>
                    <a:pt x="85" y="114"/>
                  </a:lnTo>
                  <a:lnTo>
                    <a:pt x="135" y="254"/>
                  </a:lnTo>
                  <a:lnTo>
                    <a:pt x="114" y="252"/>
                  </a:lnTo>
                  <a:lnTo>
                    <a:pt x="7" y="2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7" name="Freeform 21">
              <a:extLst>
                <a:ext uri="{FF2B5EF4-FFF2-40B4-BE49-F238E27FC236}">
                  <a16:creationId xmlns:a16="http://schemas.microsoft.com/office/drawing/2014/main" id="{94BE4229-4E93-4EAF-A55D-2A7F5AFE5B7B}"/>
                </a:ext>
              </a:extLst>
            </p:cNvPr>
            <p:cNvSpPr>
              <a:spLocks/>
            </p:cNvSpPr>
            <p:nvPr/>
          </p:nvSpPr>
          <p:spPr bwMode="auto">
            <a:xfrm>
              <a:off x="5702" y="1629"/>
              <a:ext cx="246" cy="306"/>
            </a:xfrm>
            <a:custGeom>
              <a:avLst/>
              <a:gdLst>
                <a:gd name="T0" fmla="*/ 50 w 104"/>
                <a:gd name="T1" fmla="*/ 4 h 129"/>
                <a:gd name="T2" fmla="*/ 97 w 104"/>
                <a:gd name="T3" fmla="*/ 54 h 129"/>
                <a:gd name="T4" fmla="*/ 76 w 104"/>
                <a:gd name="T5" fmla="*/ 119 h 129"/>
                <a:gd name="T6" fmla="*/ 76 w 104"/>
                <a:gd name="T7" fmla="*/ 119 h 129"/>
                <a:gd name="T8" fmla="*/ 54 w 104"/>
                <a:gd name="T9" fmla="*/ 125 h 129"/>
                <a:gd name="T10" fmla="*/ 7 w 104"/>
                <a:gd name="T11" fmla="*/ 74 h 129"/>
                <a:gd name="T12" fmla="*/ 28 w 104"/>
                <a:gd name="T13" fmla="*/ 9 h 129"/>
                <a:gd name="T14" fmla="*/ 28 w 104"/>
                <a:gd name="T15" fmla="*/ 9 h 129"/>
                <a:gd name="T16" fmla="*/ 50 w 104"/>
                <a:gd name="T17"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9">
                  <a:moveTo>
                    <a:pt x="50" y="4"/>
                  </a:moveTo>
                  <a:cubicBezTo>
                    <a:pt x="69" y="0"/>
                    <a:pt x="90" y="23"/>
                    <a:pt x="97" y="54"/>
                  </a:cubicBezTo>
                  <a:cubicBezTo>
                    <a:pt x="104" y="86"/>
                    <a:pt x="94" y="115"/>
                    <a:pt x="76" y="119"/>
                  </a:cubicBezTo>
                  <a:cubicBezTo>
                    <a:pt x="76" y="119"/>
                    <a:pt x="76" y="119"/>
                    <a:pt x="76" y="119"/>
                  </a:cubicBezTo>
                  <a:cubicBezTo>
                    <a:pt x="54" y="125"/>
                    <a:pt x="54" y="125"/>
                    <a:pt x="54" y="125"/>
                  </a:cubicBezTo>
                  <a:cubicBezTo>
                    <a:pt x="35" y="129"/>
                    <a:pt x="14" y="106"/>
                    <a:pt x="7" y="74"/>
                  </a:cubicBezTo>
                  <a:cubicBezTo>
                    <a:pt x="0" y="43"/>
                    <a:pt x="10" y="14"/>
                    <a:pt x="28" y="9"/>
                  </a:cubicBezTo>
                  <a:cubicBezTo>
                    <a:pt x="28" y="9"/>
                    <a:pt x="28" y="9"/>
                    <a:pt x="28" y="9"/>
                  </a:cubicBezTo>
                  <a:lnTo>
                    <a:pt x="50" y="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8" name="Freeform 22">
              <a:extLst>
                <a:ext uri="{FF2B5EF4-FFF2-40B4-BE49-F238E27FC236}">
                  <a16:creationId xmlns:a16="http://schemas.microsoft.com/office/drawing/2014/main" id="{38D1CA13-64BC-4145-A5D8-DED24C91114E}"/>
                </a:ext>
              </a:extLst>
            </p:cNvPr>
            <p:cNvSpPr>
              <a:spLocks/>
            </p:cNvSpPr>
            <p:nvPr/>
          </p:nvSpPr>
          <p:spPr bwMode="auto">
            <a:xfrm>
              <a:off x="5287" y="1309"/>
              <a:ext cx="159" cy="161"/>
            </a:xfrm>
            <a:custGeom>
              <a:avLst/>
              <a:gdLst>
                <a:gd name="T0" fmla="*/ 41 w 67"/>
                <a:gd name="T1" fmla="*/ 1 h 68"/>
                <a:gd name="T2" fmla="*/ 62 w 67"/>
                <a:gd name="T3" fmla="*/ 36 h 68"/>
                <a:gd name="T4" fmla="*/ 25 w 67"/>
                <a:gd name="T5" fmla="*/ 67 h 68"/>
                <a:gd name="T6" fmla="*/ 4 w 67"/>
                <a:gd name="T7" fmla="*/ 33 h 68"/>
                <a:gd name="T8" fmla="*/ 41 w 67"/>
                <a:gd name="T9" fmla="*/ 1 h 68"/>
              </a:gdLst>
              <a:ahLst/>
              <a:cxnLst>
                <a:cxn ang="0">
                  <a:pos x="T0" y="T1"/>
                </a:cxn>
                <a:cxn ang="0">
                  <a:pos x="T2" y="T3"/>
                </a:cxn>
                <a:cxn ang="0">
                  <a:pos x="T4" y="T5"/>
                </a:cxn>
                <a:cxn ang="0">
                  <a:pos x="T6" y="T7"/>
                </a:cxn>
                <a:cxn ang="0">
                  <a:pos x="T8" y="T9"/>
                </a:cxn>
              </a:cxnLst>
              <a:rect l="0" t="0" r="r" b="b"/>
              <a:pathLst>
                <a:path w="67" h="68">
                  <a:moveTo>
                    <a:pt x="41" y="1"/>
                  </a:moveTo>
                  <a:cubicBezTo>
                    <a:pt x="58" y="2"/>
                    <a:pt x="67" y="18"/>
                    <a:pt x="62" y="36"/>
                  </a:cubicBezTo>
                  <a:cubicBezTo>
                    <a:pt x="58" y="54"/>
                    <a:pt x="41" y="68"/>
                    <a:pt x="25" y="67"/>
                  </a:cubicBezTo>
                  <a:cubicBezTo>
                    <a:pt x="9" y="66"/>
                    <a:pt x="0" y="51"/>
                    <a:pt x="4" y="33"/>
                  </a:cubicBezTo>
                  <a:cubicBezTo>
                    <a:pt x="9" y="14"/>
                    <a:pt x="25" y="0"/>
                    <a:pt x="41"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9" name="Freeform 23">
              <a:extLst>
                <a:ext uri="{FF2B5EF4-FFF2-40B4-BE49-F238E27FC236}">
                  <a16:creationId xmlns:a16="http://schemas.microsoft.com/office/drawing/2014/main" id="{2C17C59F-F9B1-4941-A812-DBBCC935B16D}"/>
                </a:ext>
              </a:extLst>
            </p:cNvPr>
            <p:cNvSpPr>
              <a:spLocks/>
            </p:cNvSpPr>
            <p:nvPr/>
          </p:nvSpPr>
          <p:spPr bwMode="auto">
            <a:xfrm>
              <a:off x="5292" y="1330"/>
              <a:ext cx="100" cy="100"/>
            </a:xfrm>
            <a:custGeom>
              <a:avLst/>
              <a:gdLst>
                <a:gd name="T0" fmla="*/ 26 w 42"/>
                <a:gd name="T1" fmla="*/ 0 h 42"/>
                <a:gd name="T2" fmla="*/ 39 w 42"/>
                <a:gd name="T3" fmla="*/ 22 h 42"/>
                <a:gd name="T4" fmla="*/ 16 w 42"/>
                <a:gd name="T5" fmla="*/ 41 h 42"/>
                <a:gd name="T6" fmla="*/ 3 w 42"/>
                <a:gd name="T7" fmla="*/ 20 h 42"/>
                <a:gd name="T8" fmla="*/ 26 w 42"/>
                <a:gd name="T9" fmla="*/ 0 h 42"/>
              </a:gdLst>
              <a:ahLst/>
              <a:cxnLst>
                <a:cxn ang="0">
                  <a:pos x="T0" y="T1"/>
                </a:cxn>
                <a:cxn ang="0">
                  <a:pos x="T2" y="T3"/>
                </a:cxn>
                <a:cxn ang="0">
                  <a:pos x="T4" y="T5"/>
                </a:cxn>
                <a:cxn ang="0">
                  <a:pos x="T6" y="T7"/>
                </a:cxn>
                <a:cxn ang="0">
                  <a:pos x="T8" y="T9"/>
                </a:cxn>
              </a:cxnLst>
              <a:rect l="0" t="0" r="r" b="b"/>
              <a:pathLst>
                <a:path w="42" h="42">
                  <a:moveTo>
                    <a:pt x="26" y="0"/>
                  </a:moveTo>
                  <a:cubicBezTo>
                    <a:pt x="36" y="1"/>
                    <a:pt x="42" y="11"/>
                    <a:pt x="39" y="22"/>
                  </a:cubicBezTo>
                  <a:cubicBezTo>
                    <a:pt x="36" y="33"/>
                    <a:pt x="26" y="42"/>
                    <a:pt x="16" y="41"/>
                  </a:cubicBezTo>
                  <a:cubicBezTo>
                    <a:pt x="6" y="41"/>
                    <a:pt x="0" y="31"/>
                    <a:pt x="3" y="20"/>
                  </a:cubicBezTo>
                  <a:cubicBezTo>
                    <a:pt x="5" y="8"/>
                    <a:pt x="16" y="0"/>
                    <a:pt x="2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0" name="Freeform 24">
              <a:extLst>
                <a:ext uri="{FF2B5EF4-FFF2-40B4-BE49-F238E27FC236}">
                  <a16:creationId xmlns:a16="http://schemas.microsoft.com/office/drawing/2014/main" id="{D52396D0-864B-45B0-AC63-7FDCE81EEC93}"/>
                </a:ext>
              </a:extLst>
            </p:cNvPr>
            <p:cNvSpPr>
              <a:spLocks/>
            </p:cNvSpPr>
            <p:nvPr/>
          </p:nvSpPr>
          <p:spPr bwMode="auto">
            <a:xfrm>
              <a:off x="6696" y="1919"/>
              <a:ext cx="216" cy="225"/>
            </a:xfrm>
            <a:custGeom>
              <a:avLst/>
              <a:gdLst>
                <a:gd name="T0" fmla="*/ 0 w 91"/>
                <a:gd name="T1" fmla="*/ 78 h 95"/>
                <a:gd name="T2" fmla="*/ 80 w 91"/>
                <a:gd name="T3" fmla="*/ 74 h 95"/>
                <a:gd name="T4" fmla="*/ 50 w 91"/>
                <a:gd name="T5" fmla="*/ 14 h 95"/>
                <a:gd name="T6" fmla="*/ 25 w 91"/>
                <a:gd name="T7" fmla="*/ 0 h 95"/>
                <a:gd name="T8" fmla="*/ 0 w 91"/>
                <a:gd name="T9" fmla="*/ 78 h 95"/>
              </a:gdLst>
              <a:ahLst/>
              <a:cxnLst>
                <a:cxn ang="0">
                  <a:pos x="T0" y="T1"/>
                </a:cxn>
                <a:cxn ang="0">
                  <a:pos x="T2" y="T3"/>
                </a:cxn>
                <a:cxn ang="0">
                  <a:pos x="T4" y="T5"/>
                </a:cxn>
                <a:cxn ang="0">
                  <a:pos x="T6" y="T7"/>
                </a:cxn>
                <a:cxn ang="0">
                  <a:pos x="T8" y="T9"/>
                </a:cxn>
              </a:cxnLst>
              <a:rect l="0" t="0" r="r" b="b"/>
              <a:pathLst>
                <a:path w="91" h="95">
                  <a:moveTo>
                    <a:pt x="0" y="78"/>
                  </a:moveTo>
                  <a:cubicBezTo>
                    <a:pt x="39" y="94"/>
                    <a:pt x="69" y="95"/>
                    <a:pt x="80" y="74"/>
                  </a:cubicBezTo>
                  <a:cubicBezTo>
                    <a:pt x="91" y="52"/>
                    <a:pt x="78" y="30"/>
                    <a:pt x="50" y="14"/>
                  </a:cubicBezTo>
                  <a:cubicBezTo>
                    <a:pt x="25" y="0"/>
                    <a:pt x="25" y="0"/>
                    <a:pt x="25" y="0"/>
                  </a:cubicBezTo>
                  <a:cubicBezTo>
                    <a:pt x="57" y="17"/>
                    <a:pt x="31" y="87"/>
                    <a:pt x="0"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1" name="Freeform 25">
              <a:extLst>
                <a:ext uri="{FF2B5EF4-FFF2-40B4-BE49-F238E27FC236}">
                  <a16:creationId xmlns:a16="http://schemas.microsoft.com/office/drawing/2014/main" id="{794D2981-0AED-4C46-82A1-EE9CA97BCB0C}"/>
                </a:ext>
              </a:extLst>
            </p:cNvPr>
            <p:cNvSpPr>
              <a:spLocks/>
            </p:cNvSpPr>
            <p:nvPr/>
          </p:nvSpPr>
          <p:spPr bwMode="auto">
            <a:xfrm>
              <a:off x="5813" y="1705"/>
              <a:ext cx="90" cy="138"/>
            </a:xfrm>
            <a:custGeom>
              <a:avLst/>
              <a:gdLst>
                <a:gd name="T0" fmla="*/ 13 w 38"/>
                <a:gd name="T1" fmla="*/ 2 h 58"/>
                <a:gd name="T2" fmla="*/ 35 w 38"/>
                <a:gd name="T3" fmla="*/ 26 h 58"/>
                <a:gd name="T4" fmla="*/ 25 w 38"/>
                <a:gd name="T5" fmla="*/ 56 h 58"/>
                <a:gd name="T6" fmla="*/ 3 w 38"/>
                <a:gd name="T7" fmla="*/ 33 h 58"/>
                <a:gd name="T8" fmla="*/ 13 w 38"/>
                <a:gd name="T9" fmla="*/ 2 h 58"/>
              </a:gdLst>
              <a:ahLst/>
              <a:cxnLst>
                <a:cxn ang="0">
                  <a:pos x="T0" y="T1"/>
                </a:cxn>
                <a:cxn ang="0">
                  <a:pos x="T2" y="T3"/>
                </a:cxn>
                <a:cxn ang="0">
                  <a:pos x="T4" y="T5"/>
                </a:cxn>
                <a:cxn ang="0">
                  <a:pos x="T6" y="T7"/>
                </a:cxn>
                <a:cxn ang="0">
                  <a:pos x="T8" y="T9"/>
                </a:cxn>
              </a:cxnLst>
              <a:rect l="0" t="0" r="r" b="b"/>
              <a:pathLst>
                <a:path w="38" h="58">
                  <a:moveTo>
                    <a:pt x="13" y="2"/>
                  </a:moveTo>
                  <a:cubicBezTo>
                    <a:pt x="22" y="0"/>
                    <a:pt x="31" y="11"/>
                    <a:pt x="35" y="26"/>
                  </a:cubicBezTo>
                  <a:cubicBezTo>
                    <a:pt x="38" y="41"/>
                    <a:pt x="33" y="54"/>
                    <a:pt x="25" y="56"/>
                  </a:cubicBezTo>
                  <a:cubicBezTo>
                    <a:pt x="16" y="58"/>
                    <a:pt x="6" y="48"/>
                    <a:pt x="3" y="33"/>
                  </a:cubicBezTo>
                  <a:cubicBezTo>
                    <a:pt x="0" y="18"/>
                    <a:pt x="4" y="4"/>
                    <a:pt x="1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2" name="Freeform 26">
              <a:extLst>
                <a:ext uri="{FF2B5EF4-FFF2-40B4-BE49-F238E27FC236}">
                  <a16:creationId xmlns:a16="http://schemas.microsoft.com/office/drawing/2014/main" id="{0590A764-41B2-4BB4-9BB1-654733BF9580}"/>
                </a:ext>
              </a:extLst>
            </p:cNvPr>
            <p:cNvSpPr>
              <a:spLocks/>
            </p:cNvSpPr>
            <p:nvPr/>
          </p:nvSpPr>
          <p:spPr bwMode="auto">
            <a:xfrm>
              <a:off x="4833" y="929"/>
              <a:ext cx="509" cy="816"/>
            </a:xfrm>
            <a:custGeom>
              <a:avLst/>
              <a:gdLst>
                <a:gd name="T0" fmla="*/ 97 w 215"/>
                <a:gd name="T1" fmla="*/ 344 h 344"/>
                <a:gd name="T2" fmla="*/ 215 w 215"/>
                <a:gd name="T3" fmla="*/ 0 h 344"/>
                <a:gd name="T4" fmla="*/ 97 w 215"/>
                <a:gd name="T5" fmla="*/ 344 h 344"/>
              </a:gdLst>
              <a:ahLst/>
              <a:cxnLst>
                <a:cxn ang="0">
                  <a:pos x="T0" y="T1"/>
                </a:cxn>
                <a:cxn ang="0">
                  <a:pos x="T2" y="T3"/>
                </a:cxn>
                <a:cxn ang="0">
                  <a:pos x="T4" y="T5"/>
                </a:cxn>
              </a:cxnLst>
              <a:rect l="0" t="0" r="r" b="b"/>
              <a:pathLst>
                <a:path w="215" h="344">
                  <a:moveTo>
                    <a:pt x="97" y="344"/>
                  </a:moveTo>
                  <a:cubicBezTo>
                    <a:pt x="0" y="242"/>
                    <a:pt x="94" y="37"/>
                    <a:pt x="215" y="0"/>
                  </a:cubicBezTo>
                  <a:cubicBezTo>
                    <a:pt x="124" y="43"/>
                    <a:pt x="35" y="245"/>
                    <a:pt x="97" y="3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3" name="Freeform 27">
              <a:extLst>
                <a:ext uri="{FF2B5EF4-FFF2-40B4-BE49-F238E27FC236}">
                  <a16:creationId xmlns:a16="http://schemas.microsoft.com/office/drawing/2014/main" id="{7942913D-1ABB-4E81-B048-197000C80AD3}"/>
                </a:ext>
              </a:extLst>
            </p:cNvPr>
            <p:cNvSpPr>
              <a:spLocks/>
            </p:cNvSpPr>
            <p:nvPr/>
          </p:nvSpPr>
          <p:spPr bwMode="auto">
            <a:xfrm>
              <a:off x="5313" y="981"/>
              <a:ext cx="491" cy="831"/>
            </a:xfrm>
            <a:custGeom>
              <a:avLst/>
              <a:gdLst>
                <a:gd name="T0" fmla="*/ 0 w 207"/>
                <a:gd name="T1" fmla="*/ 350 h 350"/>
                <a:gd name="T2" fmla="*/ 112 w 207"/>
                <a:gd name="T3" fmla="*/ 0 h 350"/>
                <a:gd name="T4" fmla="*/ 0 w 207"/>
                <a:gd name="T5" fmla="*/ 350 h 350"/>
              </a:gdLst>
              <a:ahLst/>
              <a:cxnLst>
                <a:cxn ang="0">
                  <a:pos x="T0" y="T1"/>
                </a:cxn>
                <a:cxn ang="0">
                  <a:pos x="T2" y="T3"/>
                </a:cxn>
                <a:cxn ang="0">
                  <a:pos x="T4" y="T5"/>
                </a:cxn>
              </a:cxnLst>
              <a:rect l="0" t="0" r="r" b="b"/>
              <a:pathLst>
                <a:path w="207" h="350">
                  <a:moveTo>
                    <a:pt x="0" y="350"/>
                  </a:moveTo>
                  <a:cubicBezTo>
                    <a:pt x="81" y="297"/>
                    <a:pt x="167" y="88"/>
                    <a:pt x="112" y="0"/>
                  </a:cubicBezTo>
                  <a:cubicBezTo>
                    <a:pt x="207" y="101"/>
                    <a:pt x="121" y="315"/>
                    <a:pt x="0"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4" name="Freeform 28">
              <a:extLst>
                <a:ext uri="{FF2B5EF4-FFF2-40B4-BE49-F238E27FC236}">
                  <a16:creationId xmlns:a16="http://schemas.microsoft.com/office/drawing/2014/main" id="{357F0BAD-36BE-41E8-8049-2BF7DF703F2B}"/>
                </a:ext>
              </a:extLst>
            </p:cNvPr>
            <p:cNvSpPr>
              <a:spLocks/>
            </p:cNvSpPr>
            <p:nvPr/>
          </p:nvSpPr>
          <p:spPr bwMode="auto">
            <a:xfrm>
              <a:off x="5323" y="915"/>
              <a:ext cx="206" cy="456"/>
            </a:xfrm>
            <a:custGeom>
              <a:avLst/>
              <a:gdLst>
                <a:gd name="T0" fmla="*/ 39 w 87"/>
                <a:gd name="T1" fmla="*/ 1 h 192"/>
                <a:gd name="T2" fmla="*/ 87 w 87"/>
                <a:gd name="T3" fmla="*/ 13 h 192"/>
                <a:gd name="T4" fmla="*/ 0 w 87"/>
                <a:gd name="T5" fmla="*/ 192 h 192"/>
                <a:gd name="T6" fmla="*/ 39 w 87"/>
                <a:gd name="T7" fmla="*/ 1 h 192"/>
              </a:gdLst>
              <a:ahLst/>
              <a:cxnLst>
                <a:cxn ang="0">
                  <a:pos x="T0" y="T1"/>
                </a:cxn>
                <a:cxn ang="0">
                  <a:pos x="T2" y="T3"/>
                </a:cxn>
                <a:cxn ang="0">
                  <a:pos x="T4" y="T5"/>
                </a:cxn>
                <a:cxn ang="0">
                  <a:pos x="T6" y="T7"/>
                </a:cxn>
              </a:cxnLst>
              <a:rect l="0" t="0" r="r" b="b"/>
              <a:pathLst>
                <a:path w="87" h="192">
                  <a:moveTo>
                    <a:pt x="39" y="1"/>
                  </a:moveTo>
                  <a:cubicBezTo>
                    <a:pt x="54" y="0"/>
                    <a:pt x="78" y="7"/>
                    <a:pt x="87" y="13"/>
                  </a:cubicBezTo>
                  <a:cubicBezTo>
                    <a:pt x="0" y="192"/>
                    <a:pt x="0" y="192"/>
                    <a:pt x="0" y="192"/>
                  </a:cubicBezTo>
                  <a:lnTo>
                    <a:pt x="39"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5" name="Freeform 29">
              <a:extLst>
                <a:ext uri="{FF2B5EF4-FFF2-40B4-BE49-F238E27FC236}">
                  <a16:creationId xmlns:a16="http://schemas.microsoft.com/office/drawing/2014/main" id="{BC10FB2E-5FFD-4A5E-BB88-3CF146866219}"/>
                </a:ext>
              </a:extLst>
            </p:cNvPr>
            <p:cNvSpPr>
              <a:spLocks/>
            </p:cNvSpPr>
            <p:nvPr/>
          </p:nvSpPr>
          <p:spPr bwMode="auto">
            <a:xfrm>
              <a:off x="5119" y="1371"/>
              <a:ext cx="204" cy="455"/>
            </a:xfrm>
            <a:custGeom>
              <a:avLst/>
              <a:gdLst>
                <a:gd name="T0" fmla="*/ 47 w 86"/>
                <a:gd name="T1" fmla="*/ 191 h 192"/>
                <a:gd name="T2" fmla="*/ 0 w 86"/>
                <a:gd name="T3" fmla="*/ 179 h 192"/>
                <a:gd name="T4" fmla="*/ 86 w 86"/>
                <a:gd name="T5" fmla="*/ 0 h 192"/>
                <a:gd name="T6" fmla="*/ 47 w 86"/>
                <a:gd name="T7" fmla="*/ 191 h 192"/>
              </a:gdLst>
              <a:ahLst/>
              <a:cxnLst>
                <a:cxn ang="0">
                  <a:pos x="T0" y="T1"/>
                </a:cxn>
                <a:cxn ang="0">
                  <a:pos x="T2" y="T3"/>
                </a:cxn>
                <a:cxn ang="0">
                  <a:pos x="T4" y="T5"/>
                </a:cxn>
                <a:cxn ang="0">
                  <a:pos x="T6" y="T7"/>
                </a:cxn>
              </a:cxnLst>
              <a:rect l="0" t="0" r="r" b="b"/>
              <a:pathLst>
                <a:path w="86" h="192">
                  <a:moveTo>
                    <a:pt x="47" y="191"/>
                  </a:moveTo>
                  <a:cubicBezTo>
                    <a:pt x="32" y="192"/>
                    <a:pt x="8" y="186"/>
                    <a:pt x="0" y="179"/>
                  </a:cubicBezTo>
                  <a:cubicBezTo>
                    <a:pt x="86" y="0"/>
                    <a:pt x="86" y="0"/>
                    <a:pt x="86" y="0"/>
                  </a:cubicBezTo>
                  <a:lnTo>
                    <a:pt x="47" y="1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D06DE104-EFFE-448C-83BF-04C2934CBD40}"/>
              </a:ext>
            </a:extLst>
          </p:cNvPr>
          <p:cNvSpPr txBox="1"/>
          <p:nvPr/>
        </p:nvSpPr>
        <p:spPr>
          <a:xfrm>
            <a:off x="2459709" y="3290428"/>
            <a:ext cx="13549746" cy="2554545"/>
          </a:xfrm>
          <a:prstGeom prst="rect">
            <a:avLst/>
          </a:prstGeom>
          <a:noFill/>
        </p:spPr>
        <p:txBody>
          <a:bodyPr wrap="square" rtlCol="0">
            <a:spAutoFit/>
          </a:bodyPr>
          <a:lstStyle/>
          <a:p>
            <a:pPr algn="ctr"/>
            <a:r>
              <a:rPr lang="en-US" sz="8000" b="1">
                <a:solidFill>
                  <a:schemeClr val="accent4">
                    <a:lumMod val="50000"/>
                  </a:schemeClr>
                </a:solidFill>
                <a:effectLst>
                  <a:outerShdw blurRad="38100" dist="38100" dir="2700000" algn="tl">
                    <a:srgbClr val="000000">
                      <a:alpha val="43137"/>
                    </a:srgbClr>
                  </a:outerShdw>
                </a:effectLst>
              </a:rPr>
              <a:t>Cảm ơn quý Thầy Cô và các bạn đã theo dõi và lắng nghe</a:t>
            </a:r>
          </a:p>
        </p:txBody>
      </p:sp>
    </p:spTree>
    <p:extLst>
      <p:ext uri="{BB962C8B-B14F-4D97-AF65-F5344CB8AC3E}">
        <p14:creationId xmlns:p14="http://schemas.microsoft.com/office/powerpoint/2010/main" val="11511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500" fill="hold"/>
                                        <p:tgtEl>
                                          <p:spTgt spid="54"/>
                                        </p:tgtEl>
                                        <p:attrNameLst>
                                          <p:attrName>ppt_x</p:attrName>
                                        </p:attrNameLst>
                                      </p:cBhvr>
                                      <p:tavLst>
                                        <p:tav tm="0">
                                          <p:val>
                                            <p:strVal val="1+#ppt_w/2"/>
                                          </p:val>
                                        </p:tav>
                                        <p:tav tm="100000">
                                          <p:val>
                                            <p:strVal val="#ppt_x"/>
                                          </p:val>
                                        </p:tav>
                                      </p:tavLst>
                                    </p:anim>
                                    <p:anim calcmode="lin" valueType="num">
                                      <p:cBhvr additive="base">
                                        <p:cTn id="1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6035645" y="733337"/>
            <a:ext cx="6216766" cy="1103507"/>
            <a:chOff x="6035645" y="733337"/>
            <a:chExt cx="621676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6035645" y="733337"/>
              <a:ext cx="621676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Hệ thống bản đồ</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48</a:t>
            </a:fld>
            <a:endParaRPr lang="en-US" sz="2800"/>
          </a:p>
        </p:txBody>
      </p:sp>
      <p:pic>
        <p:nvPicPr>
          <p:cNvPr id="5" name="Picture 4">
            <a:extLst>
              <a:ext uri="{FF2B5EF4-FFF2-40B4-BE49-F238E27FC236}">
                <a16:creationId xmlns:a16="http://schemas.microsoft.com/office/drawing/2014/main" id="{CAC645B6-9FD1-43E6-AD02-6237CB43D662}"/>
              </a:ext>
            </a:extLst>
          </p:cNvPr>
          <p:cNvPicPr>
            <a:picLocks noChangeAspect="1"/>
          </p:cNvPicPr>
          <p:nvPr/>
        </p:nvPicPr>
        <p:blipFill>
          <a:blip r:embed="rId3"/>
          <a:stretch>
            <a:fillRect/>
          </a:stretch>
        </p:blipFill>
        <p:spPr>
          <a:xfrm>
            <a:off x="11060659" y="2224873"/>
            <a:ext cx="4065948" cy="3685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A2A9FFC-B24A-498A-BFCB-E96BCCD14EA6}"/>
              </a:ext>
            </a:extLst>
          </p:cNvPr>
          <p:cNvPicPr>
            <a:picLocks noChangeAspect="1"/>
          </p:cNvPicPr>
          <p:nvPr/>
        </p:nvPicPr>
        <p:blipFill>
          <a:blip r:embed="rId4"/>
          <a:stretch>
            <a:fillRect/>
          </a:stretch>
        </p:blipFill>
        <p:spPr>
          <a:xfrm>
            <a:off x="13977423" y="9527687"/>
            <a:ext cx="4187422" cy="2474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99E84AE-04E7-44E4-A9E3-A51EFCD70ED3}"/>
              </a:ext>
            </a:extLst>
          </p:cNvPr>
          <p:cNvPicPr>
            <a:picLocks noChangeAspect="1"/>
          </p:cNvPicPr>
          <p:nvPr/>
        </p:nvPicPr>
        <p:blipFill>
          <a:blip r:embed="rId5"/>
          <a:stretch>
            <a:fillRect/>
          </a:stretch>
        </p:blipFill>
        <p:spPr>
          <a:xfrm>
            <a:off x="8849276" y="9137037"/>
            <a:ext cx="4187422" cy="2903687"/>
          </a:xfrm>
          <a:prstGeom prst="rect">
            <a:avLst/>
          </a:prstGeom>
        </p:spPr>
      </p:pic>
      <p:pic>
        <p:nvPicPr>
          <p:cNvPr id="12" name="Picture 11">
            <a:extLst>
              <a:ext uri="{FF2B5EF4-FFF2-40B4-BE49-F238E27FC236}">
                <a16:creationId xmlns:a16="http://schemas.microsoft.com/office/drawing/2014/main" id="{44E61375-1F0C-4794-9276-EEDAA67F5BAF}"/>
              </a:ext>
            </a:extLst>
          </p:cNvPr>
          <p:cNvPicPr>
            <a:picLocks noChangeAspect="1"/>
          </p:cNvPicPr>
          <p:nvPr/>
        </p:nvPicPr>
        <p:blipFill>
          <a:blip r:embed="rId6"/>
          <a:stretch>
            <a:fillRect/>
          </a:stretch>
        </p:blipFill>
        <p:spPr>
          <a:xfrm>
            <a:off x="277002" y="2270413"/>
            <a:ext cx="6899653" cy="9770311"/>
          </a:xfrm>
          <a:prstGeom prst="rect">
            <a:avLst/>
          </a:prstGeom>
        </p:spPr>
      </p:pic>
      <p:sp>
        <p:nvSpPr>
          <p:cNvPr id="13" name="TextBox 12">
            <a:extLst>
              <a:ext uri="{FF2B5EF4-FFF2-40B4-BE49-F238E27FC236}">
                <a16:creationId xmlns:a16="http://schemas.microsoft.com/office/drawing/2014/main" id="{5CCEE2D7-CD4E-4609-8AB6-87DCA9F18887}"/>
              </a:ext>
            </a:extLst>
          </p:cNvPr>
          <p:cNvSpPr txBox="1"/>
          <p:nvPr/>
        </p:nvSpPr>
        <p:spPr>
          <a:xfrm>
            <a:off x="609600" y="4000015"/>
            <a:ext cx="6438900" cy="7663636"/>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Tăng tính sinh động của buổi học</a:t>
            </a:r>
          </a:p>
          <a:p>
            <a:pPr marL="571500" indent="-571500">
              <a:spcBef>
                <a:spcPts val="1200"/>
              </a:spcBef>
              <a:spcAft>
                <a:spcPts val="1200"/>
              </a:spcAft>
              <a:buFontTx/>
              <a:buChar char="-"/>
            </a:pPr>
            <a:r>
              <a:rPr lang="en-US" sz="4800" b="1">
                <a:solidFill>
                  <a:schemeClr val="tx2">
                    <a:lumMod val="50000"/>
                  </a:schemeClr>
                </a:solidFill>
              </a:rPr>
              <a:t>Hỗ trợ triển lãm, hội nghị</a:t>
            </a:r>
          </a:p>
          <a:p>
            <a:pPr marL="571500" indent="-571500">
              <a:spcBef>
                <a:spcPts val="1200"/>
              </a:spcBef>
              <a:spcAft>
                <a:spcPts val="1200"/>
              </a:spcAft>
              <a:buFontTx/>
              <a:buChar char="-"/>
            </a:pPr>
            <a:r>
              <a:rPr lang="en-US" sz="4800" b="1">
                <a:solidFill>
                  <a:schemeClr val="tx2">
                    <a:lumMod val="50000"/>
                  </a:schemeClr>
                </a:solidFill>
              </a:rPr>
              <a:t>Tạo môi tr</a:t>
            </a:r>
            <a:r>
              <a:rPr lang="vi-VN" sz="4800" b="1">
                <a:solidFill>
                  <a:schemeClr val="tx2">
                    <a:lumMod val="50000"/>
                  </a:schemeClr>
                </a:solidFill>
              </a:rPr>
              <a:t>ư</a:t>
            </a:r>
            <a:r>
              <a:rPr lang="en-US" sz="4800" b="1">
                <a:solidFill>
                  <a:schemeClr val="tx2">
                    <a:lumMod val="50000"/>
                  </a:schemeClr>
                </a:solidFill>
              </a:rPr>
              <a:t>ờng làm việc trực quan để thảo luận, trao đổi</a:t>
            </a:r>
          </a:p>
          <a:p>
            <a:pPr marL="571500" indent="-571500">
              <a:buFontTx/>
              <a:buChar char="-"/>
            </a:pPr>
            <a:endParaRPr lang="en-US" sz="4800" b="1"/>
          </a:p>
        </p:txBody>
      </p:sp>
      <p:grpSp>
        <p:nvGrpSpPr>
          <p:cNvPr id="17" name="Group 16">
            <a:extLst>
              <a:ext uri="{FF2B5EF4-FFF2-40B4-BE49-F238E27FC236}">
                <a16:creationId xmlns:a16="http://schemas.microsoft.com/office/drawing/2014/main" id="{AF193498-7856-40F6-ABB9-82EA3F324459}"/>
              </a:ext>
            </a:extLst>
          </p:cNvPr>
          <p:cNvGrpSpPr/>
          <p:nvPr/>
        </p:nvGrpSpPr>
        <p:grpSpPr>
          <a:xfrm>
            <a:off x="11775114" y="6105412"/>
            <a:ext cx="2834413" cy="3031625"/>
            <a:chOff x="10052509" y="4478502"/>
            <a:chExt cx="5787748" cy="6190446"/>
          </a:xfrm>
        </p:grpSpPr>
        <p:sp>
          <p:nvSpPr>
            <p:cNvPr id="14" name="AutoShape 2">
              <a:extLst>
                <a:ext uri="{FF2B5EF4-FFF2-40B4-BE49-F238E27FC236}">
                  <a16:creationId xmlns:a16="http://schemas.microsoft.com/office/drawing/2014/main" id="{DBED5F24-7232-4FB4-9FE8-5C8F945C06C6}"/>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5" name="AutoShape 3">
              <a:extLst>
                <a:ext uri="{FF2B5EF4-FFF2-40B4-BE49-F238E27FC236}">
                  <a16:creationId xmlns:a16="http://schemas.microsoft.com/office/drawing/2014/main" id="{C42CDE2C-2BD3-42BD-8C24-8CC109F39DBB}"/>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6" name="AutoShape 4">
              <a:extLst>
                <a:ext uri="{FF2B5EF4-FFF2-40B4-BE49-F238E27FC236}">
                  <a16:creationId xmlns:a16="http://schemas.microsoft.com/office/drawing/2014/main" id="{2082D8A5-F789-4A9E-8EDB-B8518EF1CB1A}"/>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8" name="Arrow: Right 17">
            <a:extLst>
              <a:ext uri="{FF2B5EF4-FFF2-40B4-BE49-F238E27FC236}">
                <a16:creationId xmlns:a16="http://schemas.microsoft.com/office/drawing/2014/main" id="{439E6E72-2864-45BB-9870-3B41269A87AC}"/>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Tree>
    <p:extLst>
      <p:ext uri="{BB962C8B-B14F-4D97-AF65-F5344CB8AC3E}">
        <p14:creationId xmlns:p14="http://schemas.microsoft.com/office/powerpoint/2010/main" val="8410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107251" y="792331"/>
            <a:ext cx="10073592" cy="1044513"/>
            <a:chOff x="4107251" y="792331"/>
            <a:chExt cx="10073592"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4107251" y="792331"/>
              <a:ext cx="10073592"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Hệ thống chia sẻ hình ảnh</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49</a:t>
            </a:fld>
            <a:endParaRPr lang="en-US" sz="2800"/>
          </a:p>
        </p:txBody>
      </p:sp>
      <p:pic>
        <p:nvPicPr>
          <p:cNvPr id="111" name="Picture 110">
            <a:extLst>
              <a:ext uri="{FF2B5EF4-FFF2-40B4-BE49-F238E27FC236}">
                <a16:creationId xmlns:a16="http://schemas.microsoft.com/office/drawing/2014/main" id="{7086C166-2F8C-417B-ACDC-0C3886CFEA41}"/>
              </a:ext>
            </a:extLst>
          </p:cNvPr>
          <p:cNvPicPr>
            <a:picLocks noChangeAspect="1"/>
          </p:cNvPicPr>
          <p:nvPr/>
        </p:nvPicPr>
        <p:blipFill>
          <a:blip r:embed="rId2"/>
          <a:stretch>
            <a:fillRect/>
          </a:stretch>
        </p:blipFill>
        <p:spPr>
          <a:xfrm>
            <a:off x="277002" y="2270413"/>
            <a:ext cx="6899653" cy="9770311"/>
          </a:xfrm>
          <a:prstGeom prst="rect">
            <a:avLst/>
          </a:prstGeom>
        </p:spPr>
      </p:pic>
      <p:sp>
        <p:nvSpPr>
          <p:cNvPr id="112" name="TextBox 111">
            <a:extLst>
              <a:ext uri="{FF2B5EF4-FFF2-40B4-BE49-F238E27FC236}">
                <a16:creationId xmlns:a16="http://schemas.microsoft.com/office/drawing/2014/main" id="{8AF7E300-320A-4A55-AB4E-756E98AC56B9}"/>
              </a:ext>
            </a:extLst>
          </p:cNvPr>
          <p:cNvSpPr txBox="1"/>
          <p:nvPr/>
        </p:nvSpPr>
        <p:spPr>
          <a:xfrm>
            <a:off x="609600" y="5031909"/>
            <a:ext cx="6179127" cy="4985980"/>
          </a:xfrm>
          <a:prstGeom prst="rect">
            <a:avLst/>
          </a:prstGeom>
          <a:noFill/>
        </p:spPr>
        <p:txBody>
          <a:bodyPr wrap="square" rtlCol="0">
            <a:spAutoFit/>
          </a:bodyPr>
          <a:lstStyle/>
          <a:p>
            <a:r>
              <a:rPr lang="en-US" sz="4800" b="1">
                <a:solidFill>
                  <a:schemeClr val="tx2">
                    <a:lumMod val="50000"/>
                  </a:schemeClr>
                </a:solidFill>
              </a:rPr>
              <a:t>Nhu cầu:</a:t>
            </a:r>
          </a:p>
          <a:p>
            <a:pPr marL="571500" indent="-571500">
              <a:spcBef>
                <a:spcPts val="1200"/>
              </a:spcBef>
              <a:spcAft>
                <a:spcPts val="1200"/>
              </a:spcAft>
              <a:buFontTx/>
              <a:buChar char="-"/>
            </a:pPr>
            <a:r>
              <a:rPr lang="en-US" sz="4800" b="1">
                <a:solidFill>
                  <a:schemeClr val="tx2">
                    <a:lumMod val="50000"/>
                  </a:schemeClr>
                </a:solidFill>
              </a:rPr>
              <a:t>Cộng tác làm việc nhóm</a:t>
            </a:r>
          </a:p>
          <a:p>
            <a:pPr marL="571500" indent="-571500">
              <a:spcBef>
                <a:spcPts val="1200"/>
              </a:spcBef>
              <a:spcAft>
                <a:spcPts val="1200"/>
              </a:spcAft>
              <a:buFontTx/>
              <a:buChar char="-"/>
            </a:pPr>
            <a:r>
              <a:rPr lang="en-US" sz="4800" b="1">
                <a:solidFill>
                  <a:schemeClr val="tx2">
                    <a:lumMod val="50000"/>
                  </a:schemeClr>
                </a:solidFill>
              </a:rPr>
              <a:t>Chia sẻ dữ liệu giữa nhiều ng</a:t>
            </a:r>
            <a:r>
              <a:rPr lang="vi-VN" sz="4800" b="1">
                <a:solidFill>
                  <a:schemeClr val="tx2">
                    <a:lumMod val="50000"/>
                  </a:schemeClr>
                </a:solidFill>
              </a:rPr>
              <a:t>ư</a:t>
            </a:r>
            <a:r>
              <a:rPr lang="en-US" sz="4800" b="1">
                <a:solidFill>
                  <a:schemeClr val="tx2">
                    <a:lumMod val="50000"/>
                  </a:schemeClr>
                </a:solidFill>
              </a:rPr>
              <a:t>ời với nhau</a:t>
            </a:r>
          </a:p>
        </p:txBody>
      </p:sp>
      <p:sp>
        <p:nvSpPr>
          <p:cNvPr id="8" name="Arrow: Right 7">
            <a:extLst>
              <a:ext uri="{FF2B5EF4-FFF2-40B4-BE49-F238E27FC236}">
                <a16:creationId xmlns:a16="http://schemas.microsoft.com/office/drawing/2014/main" id="{696814E6-9785-45B6-A5D1-BF28D4BD858E}"/>
              </a:ext>
            </a:extLst>
          </p:cNvPr>
          <p:cNvSpPr/>
          <p:nvPr/>
        </p:nvSpPr>
        <p:spPr>
          <a:xfrm>
            <a:off x="7366410" y="6761018"/>
            <a:ext cx="1957640" cy="121341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pic>
        <p:nvPicPr>
          <p:cNvPr id="2" name="Picture 1">
            <a:extLst>
              <a:ext uri="{FF2B5EF4-FFF2-40B4-BE49-F238E27FC236}">
                <a16:creationId xmlns:a16="http://schemas.microsoft.com/office/drawing/2014/main" id="{536EC082-066C-4A08-BAC0-8BAED7837CAD}"/>
              </a:ext>
            </a:extLst>
          </p:cNvPr>
          <p:cNvPicPr>
            <a:picLocks noChangeAspect="1"/>
          </p:cNvPicPr>
          <p:nvPr/>
        </p:nvPicPr>
        <p:blipFill>
          <a:blip r:embed="rId3"/>
          <a:stretch>
            <a:fillRect/>
          </a:stretch>
        </p:blipFill>
        <p:spPr>
          <a:xfrm>
            <a:off x="11463245" y="2253454"/>
            <a:ext cx="5072869" cy="3600658"/>
          </a:xfrm>
          <a:prstGeom prst="rect">
            <a:avLst/>
          </a:prstGeom>
        </p:spPr>
      </p:pic>
      <p:grpSp>
        <p:nvGrpSpPr>
          <p:cNvPr id="10" name="Group 9">
            <a:extLst>
              <a:ext uri="{FF2B5EF4-FFF2-40B4-BE49-F238E27FC236}">
                <a16:creationId xmlns:a16="http://schemas.microsoft.com/office/drawing/2014/main" id="{E92FB487-3C28-4520-9245-40D4309E5182}"/>
              </a:ext>
            </a:extLst>
          </p:cNvPr>
          <p:cNvGrpSpPr/>
          <p:nvPr/>
        </p:nvGrpSpPr>
        <p:grpSpPr>
          <a:xfrm>
            <a:off x="12738096" y="6023168"/>
            <a:ext cx="2834413" cy="3031625"/>
            <a:chOff x="10052509" y="4478502"/>
            <a:chExt cx="5787748" cy="6190446"/>
          </a:xfrm>
        </p:grpSpPr>
        <p:sp>
          <p:nvSpPr>
            <p:cNvPr id="11" name="AutoShape 2">
              <a:extLst>
                <a:ext uri="{FF2B5EF4-FFF2-40B4-BE49-F238E27FC236}">
                  <a16:creationId xmlns:a16="http://schemas.microsoft.com/office/drawing/2014/main" id="{31C3B7B5-5AC1-4CCD-90DC-5AAEED0955F9}"/>
                </a:ext>
              </a:extLst>
            </p:cNvPr>
            <p:cNvSpPr>
              <a:spLocks/>
            </p:cNvSpPr>
            <p:nvPr/>
          </p:nvSpPr>
          <p:spPr bwMode="auto">
            <a:xfrm>
              <a:off x="10052509" y="4478502"/>
              <a:ext cx="3965613" cy="4385691"/>
            </a:xfrm>
            <a:custGeom>
              <a:avLst/>
              <a:gdLst>
                <a:gd name="T0" fmla="*/ 21600 w 21600"/>
                <a:gd name="T1" fmla="*/ 5390 h 21600"/>
                <a:gd name="T2" fmla="*/ 21511 w 21600"/>
                <a:gd name="T3" fmla="*/ 5390 h 21600"/>
                <a:gd name="T4" fmla="*/ 18195 w 21600"/>
                <a:gd name="T5" fmla="*/ 2145 h 21600"/>
                <a:gd name="T6" fmla="*/ 16003 w 21600"/>
                <a:gd name="T7" fmla="*/ 0 h 21600"/>
                <a:gd name="T8" fmla="*/ 16003 w 21600"/>
                <a:gd name="T9" fmla="*/ 1912 h 21600"/>
                <a:gd name="T10" fmla="*/ 15859 w 21600"/>
                <a:gd name="T11" fmla="*/ 1910 h 21600"/>
                <a:gd name="T12" fmla="*/ 0 w 21600"/>
                <a:gd name="T13" fmla="*/ 16250 h 21600"/>
                <a:gd name="T14" fmla="*/ 1143 w 21600"/>
                <a:gd name="T15" fmla="*/ 21600 h 21600"/>
                <a:gd name="T16" fmla="*/ 2504 w 21600"/>
                <a:gd name="T17" fmla="*/ 17388 h 21600"/>
                <a:gd name="T18" fmla="*/ 2459 w 21600"/>
                <a:gd name="T19" fmla="*/ 17320 h 21600"/>
                <a:gd name="T20" fmla="*/ 2523 w 21600"/>
                <a:gd name="T21" fmla="*/ 17332 h 21600"/>
                <a:gd name="T22" fmla="*/ 2541 w 21600"/>
                <a:gd name="T23" fmla="*/ 17275 h 21600"/>
                <a:gd name="T24" fmla="*/ 2586 w 21600"/>
                <a:gd name="T25" fmla="*/ 17344 h 21600"/>
                <a:gd name="T26" fmla="*/ 8302 w 21600"/>
                <a:gd name="T27" fmla="*/ 18421 h 21600"/>
                <a:gd name="T28" fmla="*/ 7929 w 21600"/>
                <a:gd name="T29" fmla="*/ 16250 h 21600"/>
                <a:gd name="T30" fmla="*/ 15859 w 21600"/>
                <a:gd name="T31" fmla="*/ 9080 h 21600"/>
                <a:gd name="T32" fmla="*/ 15935 w 21600"/>
                <a:gd name="T33" fmla="*/ 9082 h 21600"/>
                <a:gd name="T34" fmla="*/ 16003 w 21600"/>
                <a:gd name="T35" fmla="*/ 9083 h 21600"/>
                <a:gd name="T36" fmla="*/ 16003 w 21600"/>
                <a:gd name="T37" fmla="*/ 9153 h 21600"/>
                <a:gd name="T38" fmla="*/ 16003 w 21600"/>
                <a:gd name="T39" fmla="*/ 10866 h 21600"/>
                <a:gd name="T40" fmla="*/ 17568 w 21600"/>
                <a:gd name="T41" fmla="*/ 9335 h 21600"/>
                <a:gd name="T42" fmla="*/ 21511 w 21600"/>
                <a:gd name="T43" fmla="*/ 5477 h 21600"/>
                <a:gd name="T44" fmla="*/ 21600 w 21600"/>
                <a:gd name="T45" fmla="*/ 5477 h 21600"/>
                <a:gd name="T46" fmla="*/ 21556 w 21600"/>
                <a:gd name="T47" fmla="*/ 5433 h 21600"/>
                <a:gd name="T48" fmla="*/ 21600 w 21600"/>
                <a:gd name="T49" fmla="*/ 5390 h 21600"/>
                <a:gd name="T50" fmla="*/ 21600 w 21600"/>
                <a:gd name="T51" fmla="*/ 539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1600" y="5390"/>
                  </a:moveTo>
                  <a:lnTo>
                    <a:pt x="21511" y="5390"/>
                  </a:lnTo>
                  <a:lnTo>
                    <a:pt x="18195" y="2145"/>
                  </a:lnTo>
                  <a:lnTo>
                    <a:pt x="16003" y="0"/>
                  </a:lnTo>
                  <a:lnTo>
                    <a:pt x="16003" y="1912"/>
                  </a:lnTo>
                  <a:cubicBezTo>
                    <a:pt x="15955" y="1912"/>
                    <a:pt x="15907" y="1910"/>
                    <a:pt x="15859" y="1910"/>
                  </a:cubicBezTo>
                  <a:cubicBezTo>
                    <a:pt x="7100" y="1910"/>
                    <a:pt x="0" y="8330"/>
                    <a:pt x="0" y="16250"/>
                  </a:cubicBezTo>
                  <a:cubicBezTo>
                    <a:pt x="0" y="18142"/>
                    <a:pt x="407" y="19947"/>
                    <a:pt x="1143" y="21600"/>
                  </a:cubicBezTo>
                  <a:lnTo>
                    <a:pt x="2504" y="17388"/>
                  </a:lnTo>
                  <a:lnTo>
                    <a:pt x="2459" y="17320"/>
                  </a:lnTo>
                  <a:lnTo>
                    <a:pt x="2523" y="17332"/>
                  </a:lnTo>
                  <a:lnTo>
                    <a:pt x="2541" y="17275"/>
                  </a:lnTo>
                  <a:lnTo>
                    <a:pt x="2586" y="17344"/>
                  </a:lnTo>
                  <a:lnTo>
                    <a:pt x="8302" y="18421"/>
                  </a:lnTo>
                  <a:cubicBezTo>
                    <a:pt x="8061" y="17736"/>
                    <a:pt x="7929" y="17007"/>
                    <a:pt x="7929" y="16250"/>
                  </a:cubicBezTo>
                  <a:cubicBezTo>
                    <a:pt x="7929" y="12290"/>
                    <a:pt x="11480" y="9080"/>
                    <a:pt x="15859" y="9080"/>
                  </a:cubicBezTo>
                  <a:cubicBezTo>
                    <a:pt x="15884" y="9080"/>
                    <a:pt x="15910" y="9081"/>
                    <a:pt x="15935" y="9082"/>
                  </a:cubicBezTo>
                  <a:cubicBezTo>
                    <a:pt x="15958" y="9082"/>
                    <a:pt x="15980" y="9083"/>
                    <a:pt x="16003" y="9083"/>
                  </a:cubicBezTo>
                  <a:lnTo>
                    <a:pt x="16003" y="9153"/>
                  </a:lnTo>
                  <a:lnTo>
                    <a:pt x="16003" y="10866"/>
                  </a:lnTo>
                  <a:lnTo>
                    <a:pt x="17568" y="9335"/>
                  </a:lnTo>
                  <a:lnTo>
                    <a:pt x="21511" y="5477"/>
                  </a:lnTo>
                  <a:lnTo>
                    <a:pt x="21600" y="5477"/>
                  </a:lnTo>
                  <a:lnTo>
                    <a:pt x="21556" y="5433"/>
                  </a:lnTo>
                  <a:cubicBezTo>
                    <a:pt x="21556" y="5433"/>
                    <a:pt x="21600" y="5390"/>
                    <a:pt x="21600" y="5390"/>
                  </a:cubicBezTo>
                  <a:close/>
                  <a:moveTo>
                    <a:pt x="21600" y="5390"/>
                  </a:moveTo>
                </a:path>
              </a:pathLst>
            </a:custGeom>
            <a:solidFill>
              <a:schemeClr val="accent1"/>
            </a:solidFill>
            <a:ln>
              <a:noFill/>
            </a:ln>
            <a:extLst/>
          </p:spPr>
          <p:txBody>
            <a:bodyPr lIns="0" tIns="0" rIns="0" bIns="0"/>
            <a:lstStyle/>
            <a:p>
              <a:endParaRPr lang="en-US" sz="3225">
                <a:latin typeface="Lato" charset="0"/>
                <a:ea typeface="Lato" charset="0"/>
                <a:cs typeface="Lato" charset="0"/>
              </a:endParaRPr>
            </a:p>
          </p:txBody>
        </p:sp>
        <p:sp>
          <p:nvSpPr>
            <p:cNvPr id="12" name="AutoShape 3">
              <a:extLst>
                <a:ext uri="{FF2B5EF4-FFF2-40B4-BE49-F238E27FC236}">
                  <a16:creationId xmlns:a16="http://schemas.microsoft.com/office/drawing/2014/main" id="{6B56E0AC-2DD9-4EDB-B2EA-B67E4F7F20D0}"/>
                </a:ext>
              </a:extLst>
            </p:cNvPr>
            <p:cNvSpPr>
              <a:spLocks/>
            </p:cNvSpPr>
            <p:nvPr/>
          </p:nvSpPr>
          <p:spPr bwMode="auto">
            <a:xfrm>
              <a:off x="10090594" y="7979676"/>
              <a:ext cx="5076033" cy="2689272"/>
            </a:xfrm>
            <a:custGeom>
              <a:avLst/>
              <a:gdLst>
                <a:gd name="T0" fmla="*/ 17925 w 21600"/>
                <a:gd name="T1" fmla="*/ 12734 h 18732"/>
                <a:gd name="T2" fmla="*/ 17889 w 21600"/>
                <a:gd name="T3" fmla="*/ 12831 h 18732"/>
                <a:gd name="T4" fmla="*/ 17875 w 21600"/>
                <a:gd name="T5" fmla="*/ 12751 h 18732"/>
                <a:gd name="T6" fmla="*/ 17825 w 21600"/>
                <a:gd name="T7" fmla="*/ 12768 h 18732"/>
                <a:gd name="T8" fmla="*/ 17861 w 21600"/>
                <a:gd name="T9" fmla="*/ 12671 h 18732"/>
                <a:gd name="T10" fmla="*/ 16570 w 21600"/>
                <a:gd name="T11" fmla="*/ 5472 h 18732"/>
                <a:gd name="T12" fmla="*/ 15286 w 21600"/>
                <a:gd name="T13" fmla="*/ 7147 h 18732"/>
                <a:gd name="T14" fmla="*/ 6786 w 21600"/>
                <a:gd name="T15" fmla="*/ 3671 h 18732"/>
                <a:gd name="T16" fmla="*/ 6773 w 21600"/>
                <a:gd name="T17" fmla="*/ 3633 h 18732"/>
                <a:gd name="T18" fmla="*/ 6730 w 21600"/>
                <a:gd name="T19" fmla="*/ 3511 h 18732"/>
                <a:gd name="T20" fmla="*/ 6792 w 21600"/>
                <a:gd name="T21" fmla="*/ 3451 h 18732"/>
                <a:gd name="T22" fmla="*/ 8051 w 21600"/>
                <a:gd name="T23" fmla="*/ 2213 h 18732"/>
                <a:gd name="T24" fmla="*/ 6309 w 21600"/>
                <a:gd name="T25" fmla="*/ 1619 h 18732"/>
                <a:gd name="T26" fmla="*/ 1843 w 21600"/>
                <a:gd name="T27" fmla="*/ 97 h 18732"/>
                <a:gd name="T28" fmla="*/ 1808 w 21600"/>
                <a:gd name="T29" fmla="*/ 0 h 18732"/>
                <a:gd name="T30" fmla="*/ 1794 w 21600"/>
                <a:gd name="T31" fmla="*/ 80 h 18732"/>
                <a:gd name="T32" fmla="*/ 1743 w 21600"/>
                <a:gd name="T33" fmla="*/ 63 h 18732"/>
                <a:gd name="T34" fmla="*/ 1779 w 21600"/>
                <a:gd name="T35" fmla="*/ 160 h 18732"/>
                <a:gd name="T36" fmla="*/ 715 w 21600"/>
                <a:gd name="T37" fmla="*/ 6114 h 18732"/>
                <a:gd name="T38" fmla="*/ 0 w 21600"/>
                <a:gd name="T39" fmla="*/ 10118 h 18732"/>
                <a:gd name="T40" fmla="*/ 1417 w 21600"/>
                <a:gd name="T41" fmla="*/ 8727 h 18732"/>
                <a:gd name="T42" fmla="*/ 1474 w 21600"/>
                <a:gd name="T43" fmla="*/ 8887 h 18732"/>
                <a:gd name="T44" fmla="*/ 18474 w 21600"/>
                <a:gd name="T45" fmla="*/ 15839 h 18732"/>
                <a:gd name="T46" fmla="*/ 21600 w 21600"/>
                <a:gd name="T47" fmla="*/ 11475 h 18732"/>
                <a:gd name="T48" fmla="*/ 17925 w 21600"/>
                <a:gd name="T49" fmla="*/ 12734 h 18732"/>
                <a:gd name="T50" fmla="*/ 17925 w 21600"/>
                <a:gd name="T51" fmla="*/ 12734 h 18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18732">
                  <a:moveTo>
                    <a:pt x="17925" y="12734"/>
                  </a:moveTo>
                  <a:lnTo>
                    <a:pt x="17889" y="12831"/>
                  </a:lnTo>
                  <a:lnTo>
                    <a:pt x="17875" y="12751"/>
                  </a:lnTo>
                  <a:lnTo>
                    <a:pt x="17825" y="12768"/>
                  </a:lnTo>
                  <a:lnTo>
                    <a:pt x="17861" y="12671"/>
                  </a:lnTo>
                  <a:lnTo>
                    <a:pt x="16570" y="5472"/>
                  </a:lnTo>
                  <a:cubicBezTo>
                    <a:pt x="16198" y="6107"/>
                    <a:pt x="15769" y="6673"/>
                    <a:pt x="15286" y="7147"/>
                  </a:cubicBezTo>
                  <a:cubicBezTo>
                    <a:pt x="12352" y="10028"/>
                    <a:pt x="8546" y="8472"/>
                    <a:pt x="6786" y="3671"/>
                  </a:cubicBezTo>
                  <a:cubicBezTo>
                    <a:pt x="6781" y="3659"/>
                    <a:pt x="6777" y="3646"/>
                    <a:pt x="6773" y="3633"/>
                  </a:cubicBezTo>
                  <a:cubicBezTo>
                    <a:pt x="6758" y="3592"/>
                    <a:pt x="6744" y="3552"/>
                    <a:pt x="6730" y="3511"/>
                  </a:cubicBezTo>
                  <a:lnTo>
                    <a:pt x="6792" y="3451"/>
                  </a:lnTo>
                  <a:lnTo>
                    <a:pt x="8051" y="2213"/>
                  </a:lnTo>
                  <a:lnTo>
                    <a:pt x="6309" y="1619"/>
                  </a:lnTo>
                  <a:lnTo>
                    <a:pt x="1843" y="97"/>
                  </a:lnTo>
                  <a:lnTo>
                    <a:pt x="1808" y="0"/>
                  </a:lnTo>
                  <a:lnTo>
                    <a:pt x="1794" y="80"/>
                  </a:lnTo>
                  <a:lnTo>
                    <a:pt x="1743" y="63"/>
                  </a:lnTo>
                  <a:lnTo>
                    <a:pt x="1779" y="160"/>
                  </a:lnTo>
                  <a:lnTo>
                    <a:pt x="715" y="6114"/>
                  </a:lnTo>
                  <a:lnTo>
                    <a:pt x="0" y="10118"/>
                  </a:lnTo>
                  <a:lnTo>
                    <a:pt x="1417" y="8727"/>
                  </a:lnTo>
                  <a:cubicBezTo>
                    <a:pt x="1436" y="8781"/>
                    <a:pt x="1454" y="8834"/>
                    <a:pt x="1474" y="8887"/>
                  </a:cubicBezTo>
                  <a:cubicBezTo>
                    <a:pt x="4995" y="18487"/>
                    <a:pt x="12606" y="21600"/>
                    <a:pt x="18474" y="15839"/>
                  </a:cubicBezTo>
                  <a:cubicBezTo>
                    <a:pt x="19691" y="14644"/>
                    <a:pt x="20737" y="13161"/>
                    <a:pt x="21600" y="11475"/>
                  </a:cubicBezTo>
                  <a:cubicBezTo>
                    <a:pt x="21600" y="11475"/>
                    <a:pt x="17925" y="12734"/>
                    <a:pt x="17925" y="12734"/>
                  </a:cubicBezTo>
                  <a:close/>
                  <a:moveTo>
                    <a:pt x="17925" y="12734"/>
                  </a:moveTo>
                </a:path>
              </a:pathLst>
            </a:custGeom>
            <a:solidFill>
              <a:schemeClr val="accent3"/>
            </a:solidFill>
            <a:ln>
              <a:noFill/>
            </a:ln>
            <a:extLst/>
          </p:spPr>
          <p:txBody>
            <a:bodyPr lIns="0" tIns="0" rIns="0" bIns="0"/>
            <a:lstStyle/>
            <a:p>
              <a:endParaRPr lang="en-US" sz="3225">
                <a:latin typeface="Lato" charset="0"/>
                <a:ea typeface="Lato" charset="0"/>
                <a:cs typeface="Lato" charset="0"/>
              </a:endParaRPr>
            </a:p>
          </p:txBody>
        </p:sp>
        <p:sp>
          <p:nvSpPr>
            <p:cNvPr id="13" name="AutoShape 4">
              <a:extLst>
                <a:ext uri="{FF2B5EF4-FFF2-40B4-BE49-F238E27FC236}">
                  <a16:creationId xmlns:a16="http://schemas.microsoft.com/office/drawing/2014/main" id="{7A7456C1-1E48-4FBA-AE29-7D111D7446B7}"/>
                </a:ext>
              </a:extLst>
            </p:cNvPr>
            <p:cNvSpPr>
              <a:spLocks/>
            </p:cNvSpPr>
            <p:nvPr/>
          </p:nvSpPr>
          <p:spPr bwMode="auto">
            <a:xfrm>
              <a:off x="13258800" y="4923737"/>
              <a:ext cx="2581457" cy="4914260"/>
            </a:xfrm>
            <a:custGeom>
              <a:avLst/>
              <a:gdLst>
                <a:gd name="T0" fmla="*/ 15639 w 18627"/>
                <a:gd name="T1" fmla="*/ 19221 h 21600"/>
                <a:gd name="T2" fmla="*/ 8409 w 18627"/>
                <a:gd name="T3" fmla="*/ 1669 h 21600"/>
                <a:gd name="T4" fmla="*/ 831 w 18627"/>
                <a:gd name="T5" fmla="*/ 0 h 21600"/>
                <a:gd name="T6" fmla="*/ 5224 w 18627"/>
                <a:gd name="T7" fmla="*/ 2896 h 21600"/>
                <a:gd name="T8" fmla="*/ 5341 w 18627"/>
                <a:gd name="T9" fmla="*/ 2896 h 21600"/>
                <a:gd name="T10" fmla="*/ 5282 w 18627"/>
                <a:gd name="T11" fmla="*/ 2934 h 21600"/>
                <a:gd name="T12" fmla="*/ 5341 w 18627"/>
                <a:gd name="T13" fmla="*/ 2973 h 21600"/>
                <a:gd name="T14" fmla="*/ 5224 w 18627"/>
                <a:gd name="T15" fmla="*/ 2973 h 21600"/>
                <a:gd name="T16" fmla="*/ 0 w 18627"/>
                <a:gd name="T17" fmla="*/ 6416 h 21600"/>
                <a:gd name="T18" fmla="*/ 3013 w 18627"/>
                <a:gd name="T19" fmla="*/ 7158 h 21600"/>
                <a:gd name="T20" fmla="*/ 6840 w 18627"/>
                <a:gd name="T21" fmla="*/ 15706 h 21600"/>
                <a:gd name="T22" fmla="*/ 6628 w 18627"/>
                <a:gd name="T23" fmla="*/ 15934 h 21600"/>
                <a:gd name="T24" fmla="*/ 6526 w 18627"/>
                <a:gd name="T25" fmla="*/ 16033 h 21600"/>
                <a:gd name="T26" fmla="*/ 6381 w 18627"/>
                <a:gd name="T27" fmla="*/ 15980 h 21600"/>
                <a:gd name="T28" fmla="*/ 4285 w 18627"/>
                <a:gd name="T29" fmla="*/ 15215 h 21600"/>
                <a:gd name="T30" fmla="*/ 5122 w 18627"/>
                <a:gd name="T31" fmla="*/ 16955 h 21600"/>
                <a:gd name="T32" fmla="*/ 7310 w 18627"/>
                <a:gd name="T33" fmla="*/ 21499 h 21600"/>
                <a:gd name="T34" fmla="*/ 7250 w 18627"/>
                <a:gd name="T35" fmla="*/ 21560 h 21600"/>
                <a:gd name="T36" fmla="*/ 7335 w 18627"/>
                <a:gd name="T37" fmla="*/ 21550 h 21600"/>
                <a:gd name="T38" fmla="*/ 7359 w 18627"/>
                <a:gd name="T39" fmla="*/ 21600 h 21600"/>
                <a:gd name="T40" fmla="*/ 7419 w 18627"/>
                <a:gd name="T41" fmla="*/ 21539 h 21600"/>
                <a:gd name="T42" fmla="*/ 13650 w 18627"/>
                <a:gd name="T43" fmla="*/ 20744 h 21600"/>
                <a:gd name="T44" fmla="*/ 17943 w 18627"/>
                <a:gd name="T45" fmla="*/ 20197 h 21600"/>
                <a:gd name="T46" fmla="*/ 15539 w 18627"/>
                <a:gd name="T47" fmla="*/ 19320 h 21600"/>
                <a:gd name="T48" fmla="*/ 15639 w 18627"/>
                <a:gd name="T49" fmla="*/ 19221 h 21600"/>
                <a:gd name="T50" fmla="*/ 15639 w 18627"/>
                <a:gd name="T51" fmla="*/ 1922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27" h="21600">
                  <a:moveTo>
                    <a:pt x="15639" y="19221"/>
                  </a:moveTo>
                  <a:cubicBezTo>
                    <a:pt x="21600" y="13158"/>
                    <a:pt x="18363" y="5300"/>
                    <a:pt x="8409" y="1669"/>
                  </a:cubicBezTo>
                  <a:cubicBezTo>
                    <a:pt x="6008" y="794"/>
                    <a:pt x="3436" y="245"/>
                    <a:pt x="831" y="0"/>
                  </a:cubicBezTo>
                  <a:lnTo>
                    <a:pt x="5224" y="2896"/>
                  </a:lnTo>
                  <a:lnTo>
                    <a:pt x="5341" y="2896"/>
                  </a:lnTo>
                  <a:lnTo>
                    <a:pt x="5282" y="2934"/>
                  </a:lnTo>
                  <a:lnTo>
                    <a:pt x="5341" y="2973"/>
                  </a:lnTo>
                  <a:lnTo>
                    <a:pt x="5224" y="2973"/>
                  </a:lnTo>
                  <a:lnTo>
                    <a:pt x="0" y="6416"/>
                  </a:lnTo>
                  <a:cubicBezTo>
                    <a:pt x="1035" y="6563"/>
                    <a:pt x="2052" y="6808"/>
                    <a:pt x="3013" y="7158"/>
                  </a:cubicBezTo>
                  <a:cubicBezTo>
                    <a:pt x="7866" y="8929"/>
                    <a:pt x="9524" y="12708"/>
                    <a:pt x="6840" y="15706"/>
                  </a:cubicBezTo>
                  <a:cubicBezTo>
                    <a:pt x="6771" y="15782"/>
                    <a:pt x="6702" y="15859"/>
                    <a:pt x="6628" y="15934"/>
                  </a:cubicBezTo>
                  <a:cubicBezTo>
                    <a:pt x="6595" y="15968"/>
                    <a:pt x="6560" y="16000"/>
                    <a:pt x="6526" y="16033"/>
                  </a:cubicBezTo>
                  <a:lnTo>
                    <a:pt x="6381" y="15980"/>
                  </a:lnTo>
                  <a:lnTo>
                    <a:pt x="4285" y="15215"/>
                  </a:lnTo>
                  <a:lnTo>
                    <a:pt x="5122" y="16955"/>
                  </a:lnTo>
                  <a:lnTo>
                    <a:pt x="7310" y="21499"/>
                  </a:lnTo>
                  <a:lnTo>
                    <a:pt x="7250" y="21560"/>
                  </a:lnTo>
                  <a:lnTo>
                    <a:pt x="7335" y="21550"/>
                  </a:lnTo>
                  <a:lnTo>
                    <a:pt x="7359" y="21600"/>
                  </a:lnTo>
                  <a:lnTo>
                    <a:pt x="7419" y="21539"/>
                  </a:lnTo>
                  <a:lnTo>
                    <a:pt x="13650" y="20744"/>
                  </a:lnTo>
                  <a:lnTo>
                    <a:pt x="17943" y="20197"/>
                  </a:lnTo>
                  <a:lnTo>
                    <a:pt x="15539" y="19320"/>
                  </a:lnTo>
                  <a:cubicBezTo>
                    <a:pt x="15573" y="19287"/>
                    <a:pt x="15607" y="19254"/>
                    <a:pt x="15639" y="19221"/>
                  </a:cubicBezTo>
                  <a:close/>
                  <a:moveTo>
                    <a:pt x="15639" y="19221"/>
                  </a:moveTo>
                </a:path>
              </a:pathLst>
            </a:custGeom>
            <a:solidFill>
              <a:schemeClr val="bg1">
                <a:lumMod val="85000"/>
              </a:schemeClr>
            </a:solidFill>
            <a:ln>
              <a:noFill/>
            </a:ln>
            <a:extLst/>
          </p:spPr>
          <p:txBody>
            <a:bodyPr lIns="0" tIns="0" rIns="0" bIns="0"/>
            <a:lstStyle/>
            <a:p>
              <a:endParaRPr lang="en-US" sz="3225">
                <a:latin typeface="Lato" charset="0"/>
                <a:ea typeface="Lato" charset="0"/>
                <a:cs typeface="Lato" charset="0"/>
              </a:endParaRPr>
            </a:p>
          </p:txBody>
        </p:sp>
      </p:grpSp>
      <p:sp>
        <p:nvSpPr>
          <p:cNvPr id="14" name="Rectangle 13">
            <a:extLst>
              <a:ext uri="{FF2B5EF4-FFF2-40B4-BE49-F238E27FC236}">
                <a16:creationId xmlns:a16="http://schemas.microsoft.com/office/drawing/2014/main" id="{09DCC868-60F1-43C3-8761-D94B7BDB124A}"/>
              </a:ext>
            </a:extLst>
          </p:cNvPr>
          <p:cNvSpPr/>
          <p:nvPr/>
        </p:nvSpPr>
        <p:spPr>
          <a:xfrm>
            <a:off x="14235825" y="8945155"/>
            <a:ext cx="4252550" cy="3154710"/>
          </a:xfrm>
          <a:prstGeom prst="rect">
            <a:avLst/>
          </a:prstGeom>
        </p:spPr>
        <p:txBody>
          <a:bodyPr wrap="square">
            <a:spAutoFit/>
          </a:bodyPr>
          <a:lstStyle/>
          <a:p>
            <a:r>
              <a:rPr lang="fr-FR" sz="19900" b="1">
                <a:solidFill>
                  <a:srgbClr val="FF0000"/>
                </a:solidFill>
                <a:ea typeface="MS Mincho" panose="02020609040205080304" pitchFamily="49" charset="-128"/>
              </a:rPr>
              <a:t>T</a:t>
            </a:r>
            <a:r>
              <a:rPr lang="fr-FR" sz="19900" b="1">
                <a:solidFill>
                  <a:schemeClr val="accent6"/>
                </a:solidFill>
                <a:ea typeface="MS Mincho" panose="02020609040205080304" pitchFamily="49" charset="-128"/>
              </a:rPr>
              <a:t>U</a:t>
            </a:r>
            <a:r>
              <a:rPr lang="fr-FR" sz="19900" b="1">
                <a:solidFill>
                  <a:srgbClr val="F88B00"/>
                </a:solidFill>
                <a:ea typeface="MS Mincho" panose="02020609040205080304" pitchFamily="49" charset="-128"/>
              </a:rPr>
              <a:t>I</a:t>
            </a:r>
            <a:endParaRPr lang="en-US" sz="16600" b="1">
              <a:solidFill>
                <a:srgbClr val="F88B00"/>
              </a:solidFill>
            </a:endParaRPr>
          </a:p>
        </p:txBody>
      </p:sp>
      <p:pic>
        <p:nvPicPr>
          <p:cNvPr id="5" name="Picture 4">
            <a:extLst>
              <a:ext uri="{FF2B5EF4-FFF2-40B4-BE49-F238E27FC236}">
                <a16:creationId xmlns:a16="http://schemas.microsoft.com/office/drawing/2014/main" id="{5E603F9F-BCC3-45CB-B33A-8ACD3875A265}"/>
              </a:ext>
            </a:extLst>
          </p:cNvPr>
          <p:cNvPicPr>
            <a:picLocks noChangeAspect="1"/>
          </p:cNvPicPr>
          <p:nvPr/>
        </p:nvPicPr>
        <p:blipFill>
          <a:blip r:embed="rId4"/>
          <a:stretch>
            <a:fillRect/>
          </a:stretch>
        </p:blipFill>
        <p:spPr>
          <a:xfrm>
            <a:off x="9592511" y="9148559"/>
            <a:ext cx="4116617" cy="2492222"/>
          </a:xfrm>
          <a:prstGeom prst="rect">
            <a:avLst/>
          </a:prstGeom>
        </p:spPr>
      </p:pic>
    </p:spTree>
    <p:extLst>
      <p:ext uri="{BB962C8B-B14F-4D97-AF65-F5344CB8AC3E}">
        <p14:creationId xmlns:p14="http://schemas.microsoft.com/office/powerpoint/2010/main" val="14541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143422" y="792331"/>
            <a:ext cx="4001160" cy="1044513"/>
            <a:chOff x="7143422" y="792331"/>
            <a:chExt cx="400116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143422" y="792331"/>
              <a:ext cx="400116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TangibleUI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a:t>
            </a:fld>
            <a:endParaRPr lang="en-US" sz="2800"/>
          </a:p>
        </p:txBody>
      </p:sp>
      <p:pic>
        <p:nvPicPr>
          <p:cNvPr id="16" name="Picture 4" descr="Kết quả hình ảnh cho interactions">
            <a:extLst>
              <a:ext uri="{FF2B5EF4-FFF2-40B4-BE49-F238E27FC236}">
                <a16:creationId xmlns:a16="http://schemas.microsoft.com/office/drawing/2014/main" id="{3F0F01C7-72BA-4A53-A322-3DAA0D51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492" y="10875493"/>
            <a:ext cx="5018100" cy="256894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1FFDABB-F67D-44AB-A81E-6CD277B7FCD8}"/>
              </a:ext>
            </a:extLst>
          </p:cNvPr>
          <p:cNvGrpSpPr/>
          <p:nvPr/>
        </p:nvGrpSpPr>
        <p:grpSpPr>
          <a:xfrm>
            <a:off x="9113313" y="7236064"/>
            <a:ext cx="1163782" cy="706582"/>
            <a:chOff x="12607636" y="10113818"/>
            <a:chExt cx="1163782" cy="706582"/>
          </a:xfrm>
          <a:solidFill>
            <a:schemeClr val="tx2">
              <a:lumMod val="50000"/>
            </a:schemeClr>
          </a:solidFill>
        </p:grpSpPr>
        <p:sp>
          <p:nvSpPr>
            <p:cNvPr id="18" name="Rectangle 17">
              <a:extLst>
                <a:ext uri="{FF2B5EF4-FFF2-40B4-BE49-F238E27FC236}">
                  <a16:creationId xmlns:a16="http://schemas.microsoft.com/office/drawing/2014/main" id="{DDB9E666-4A0D-4DD4-9405-4506B4EE217C}"/>
                </a:ext>
              </a:extLst>
            </p:cNvPr>
            <p:cNvSpPr/>
            <p:nvPr/>
          </p:nvSpPr>
          <p:spPr>
            <a:xfrm>
              <a:off x="12607636" y="10113818"/>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9" name="Rectangle 18">
              <a:extLst>
                <a:ext uri="{FF2B5EF4-FFF2-40B4-BE49-F238E27FC236}">
                  <a16:creationId xmlns:a16="http://schemas.microsoft.com/office/drawing/2014/main" id="{D4908C0E-CC95-4210-9767-513E01F73B30}"/>
                </a:ext>
              </a:extLst>
            </p:cNvPr>
            <p:cNvSpPr/>
            <p:nvPr/>
          </p:nvSpPr>
          <p:spPr>
            <a:xfrm>
              <a:off x="12607636" y="10543309"/>
              <a:ext cx="1163782" cy="277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grpSp>
      <p:sp>
        <p:nvSpPr>
          <p:cNvPr id="20" name="Rectangle 19">
            <a:extLst>
              <a:ext uri="{FF2B5EF4-FFF2-40B4-BE49-F238E27FC236}">
                <a16:creationId xmlns:a16="http://schemas.microsoft.com/office/drawing/2014/main" id="{4CFC3BEB-6B21-4599-8CDB-821FE1095CD8}"/>
              </a:ext>
            </a:extLst>
          </p:cNvPr>
          <p:cNvSpPr/>
          <p:nvPr/>
        </p:nvSpPr>
        <p:spPr>
          <a:xfrm>
            <a:off x="10696611" y="5173953"/>
            <a:ext cx="6798784" cy="5401479"/>
          </a:xfrm>
          <a:prstGeom prst="rect">
            <a:avLst/>
          </a:prstGeom>
        </p:spPr>
        <p:txBody>
          <a:bodyPr wrap="none">
            <a:spAutoFit/>
          </a:bodyPr>
          <a:lstStyle/>
          <a:p>
            <a:pPr algn="ctr"/>
            <a:r>
              <a:rPr lang="fr-FR" sz="11500" b="1">
                <a:solidFill>
                  <a:srgbClr val="FF0000"/>
                </a:solidFill>
                <a:ea typeface="MS Mincho" panose="02020609040205080304" pitchFamily="49" charset="-128"/>
              </a:rPr>
              <a:t>TANGIBLE</a:t>
            </a:r>
          </a:p>
          <a:p>
            <a:pPr algn="ctr"/>
            <a:r>
              <a:rPr lang="fr-FR" sz="11500" b="1">
                <a:solidFill>
                  <a:schemeClr val="accent6"/>
                </a:solidFill>
                <a:ea typeface="MS Mincho" panose="02020609040205080304" pitchFamily="49" charset="-128"/>
              </a:rPr>
              <a:t>USER</a:t>
            </a:r>
          </a:p>
          <a:p>
            <a:pPr algn="ctr"/>
            <a:r>
              <a:rPr lang="fr-FR" sz="11500" b="1">
                <a:solidFill>
                  <a:srgbClr val="F88B00"/>
                </a:solidFill>
                <a:ea typeface="MS Mincho" panose="02020609040205080304" pitchFamily="49" charset="-128"/>
              </a:rPr>
              <a:t>INTERFACE</a:t>
            </a:r>
            <a:endParaRPr lang="en-US" sz="9600" b="1">
              <a:solidFill>
                <a:srgbClr val="F88B00"/>
              </a:solidFill>
            </a:endParaRPr>
          </a:p>
        </p:txBody>
      </p:sp>
      <p:sp>
        <p:nvSpPr>
          <p:cNvPr id="21" name="TextBox 20">
            <a:extLst>
              <a:ext uri="{FF2B5EF4-FFF2-40B4-BE49-F238E27FC236}">
                <a16:creationId xmlns:a16="http://schemas.microsoft.com/office/drawing/2014/main" id="{B1CED56E-C5EF-454D-B898-D897637CAAD0}"/>
              </a:ext>
            </a:extLst>
          </p:cNvPr>
          <p:cNvSpPr txBox="1"/>
          <p:nvPr/>
        </p:nvSpPr>
        <p:spPr>
          <a:xfrm>
            <a:off x="1515307" y="5103476"/>
            <a:ext cx="3823633" cy="754053"/>
          </a:xfrm>
          <a:prstGeom prst="rect">
            <a:avLst/>
          </a:prstGeom>
          <a:noFill/>
        </p:spPr>
        <p:txBody>
          <a:bodyPr wrap="square" rtlCol="0">
            <a:spAutoFit/>
          </a:bodyPr>
          <a:lstStyle/>
          <a:p>
            <a:r>
              <a:rPr lang="en-US" b="1">
                <a:solidFill>
                  <a:schemeClr val="tx2"/>
                </a:solidFill>
              </a:rPr>
              <a:t>Thực thể vật lý</a:t>
            </a:r>
          </a:p>
        </p:txBody>
      </p:sp>
      <p:grpSp>
        <p:nvGrpSpPr>
          <p:cNvPr id="2" name="Group 1">
            <a:extLst>
              <a:ext uri="{FF2B5EF4-FFF2-40B4-BE49-F238E27FC236}">
                <a16:creationId xmlns:a16="http://schemas.microsoft.com/office/drawing/2014/main" id="{7DDE098C-6AB6-48DF-800B-6460DA74DD5C}"/>
              </a:ext>
            </a:extLst>
          </p:cNvPr>
          <p:cNvGrpSpPr/>
          <p:nvPr/>
        </p:nvGrpSpPr>
        <p:grpSpPr>
          <a:xfrm>
            <a:off x="618566" y="1852538"/>
            <a:ext cx="6611524" cy="2836720"/>
            <a:chOff x="304893" y="5119750"/>
            <a:chExt cx="6611524" cy="2836720"/>
          </a:xfrm>
        </p:grpSpPr>
        <p:sp>
          <p:nvSpPr>
            <p:cNvPr id="14" name="Speech Bubble: Oval 13">
              <a:extLst>
                <a:ext uri="{FF2B5EF4-FFF2-40B4-BE49-F238E27FC236}">
                  <a16:creationId xmlns:a16="http://schemas.microsoft.com/office/drawing/2014/main" id="{AC305094-5B39-4C4D-9B12-C68A5B5ED587}"/>
                </a:ext>
              </a:extLst>
            </p:cNvPr>
            <p:cNvSpPr/>
            <p:nvPr/>
          </p:nvSpPr>
          <p:spPr>
            <a:xfrm>
              <a:off x="304893" y="5119750"/>
              <a:ext cx="6611524" cy="2825869"/>
            </a:xfrm>
            <a:prstGeom prst="wedgeEllipseCallout">
              <a:avLst/>
            </a:prstGeom>
            <a:ln w="57150">
              <a:solidFill>
                <a:schemeClr val="tx2">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38100">
                  <a:solidFill>
                    <a:schemeClr val="tx1"/>
                  </a:solidFill>
                  <a:prstDash val="sysDash"/>
                </a:ln>
                <a:latin typeface="Open Sans Light"/>
              </a:endParaRPr>
            </a:p>
          </p:txBody>
        </p:sp>
        <p:grpSp>
          <p:nvGrpSpPr>
            <p:cNvPr id="22" name="Group 21">
              <a:extLst>
                <a:ext uri="{FF2B5EF4-FFF2-40B4-BE49-F238E27FC236}">
                  <a16:creationId xmlns:a16="http://schemas.microsoft.com/office/drawing/2014/main" id="{858274BA-A10C-4D08-94D3-D180A5AE08B6}"/>
                </a:ext>
              </a:extLst>
            </p:cNvPr>
            <p:cNvGrpSpPr/>
            <p:nvPr/>
          </p:nvGrpSpPr>
          <p:grpSpPr>
            <a:xfrm>
              <a:off x="1027556" y="5211164"/>
              <a:ext cx="4396457" cy="2745306"/>
              <a:chOff x="1385867" y="5067756"/>
              <a:chExt cx="4869665" cy="3040794"/>
            </a:xfrm>
          </p:grpSpPr>
          <p:pic>
            <p:nvPicPr>
              <p:cNvPr id="23" name="Picture 2" descr="Kết quả hình ảnh cho plate">
                <a:extLst>
                  <a:ext uri="{FF2B5EF4-FFF2-40B4-BE49-F238E27FC236}">
                    <a16:creationId xmlns:a16="http://schemas.microsoft.com/office/drawing/2014/main" id="{7A007EF2-3E9F-4F9B-A447-1960259F2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867" y="5627087"/>
                <a:ext cx="1808858" cy="18088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Kết quả hình ảnh cho cup">
                <a:extLst>
                  <a:ext uri="{FF2B5EF4-FFF2-40B4-BE49-F238E27FC236}">
                    <a16:creationId xmlns:a16="http://schemas.microsoft.com/office/drawing/2014/main" id="{2C939590-7EA1-45A8-A2C3-DDF3C2993D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86" t="31475" r="11337" b="18304"/>
              <a:stretch/>
            </p:blipFill>
            <p:spPr bwMode="auto">
              <a:xfrm>
                <a:off x="3305283" y="5067756"/>
                <a:ext cx="1808858" cy="11725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Kết quả hình ảnh cho vase">
                <a:extLst>
                  <a:ext uri="{FF2B5EF4-FFF2-40B4-BE49-F238E27FC236}">
                    <a16:creationId xmlns:a16="http://schemas.microsoft.com/office/drawing/2014/main" id="{DABEF6D2-8E14-455D-96BE-00183D3865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873" t="8739" r="23791" b="4460"/>
              <a:stretch/>
            </p:blipFill>
            <p:spPr bwMode="auto">
              <a:xfrm flipH="1">
                <a:off x="5094627" y="5406549"/>
                <a:ext cx="1160905" cy="200186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Hình ảnh có liên quan">
                <a:extLst>
                  <a:ext uri="{FF2B5EF4-FFF2-40B4-BE49-F238E27FC236}">
                    <a16:creationId xmlns:a16="http://schemas.microsoft.com/office/drawing/2014/main" id="{88CFA10F-E883-41A9-9706-9EB10848C3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4166" y="6106680"/>
                <a:ext cx="2001870" cy="20018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a16="http://schemas.microsoft.com/office/drawing/2014/main" id="{B2B2489C-EC58-458B-AAFB-49675FCAA9BA}"/>
              </a:ext>
            </a:extLst>
          </p:cNvPr>
          <p:cNvSpPr txBox="1"/>
          <p:nvPr/>
        </p:nvSpPr>
        <p:spPr>
          <a:xfrm>
            <a:off x="1404820" y="9652919"/>
            <a:ext cx="5451772" cy="754053"/>
          </a:xfrm>
          <a:prstGeom prst="rect">
            <a:avLst/>
          </a:prstGeom>
          <a:noFill/>
        </p:spPr>
        <p:txBody>
          <a:bodyPr wrap="square" rtlCol="0">
            <a:spAutoFit/>
          </a:bodyPr>
          <a:lstStyle/>
          <a:p>
            <a:r>
              <a:rPr lang="en-US" b="1">
                <a:solidFill>
                  <a:schemeClr val="tx2"/>
                </a:solidFill>
              </a:rPr>
              <a:t>Thông tin tăng c</a:t>
            </a:r>
            <a:r>
              <a:rPr lang="vi-VN" b="1">
                <a:solidFill>
                  <a:schemeClr val="tx2"/>
                </a:solidFill>
              </a:rPr>
              <a:t>ư</a:t>
            </a:r>
            <a:r>
              <a:rPr lang="en-US" b="1">
                <a:solidFill>
                  <a:schemeClr val="tx2"/>
                </a:solidFill>
              </a:rPr>
              <a:t>ờng</a:t>
            </a:r>
          </a:p>
        </p:txBody>
      </p:sp>
      <p:grpSp>
        <p:nvGrpSpPr>
          <p:cNvPr id="2048" name="Group 2047">
            <a:extLst>
              <a:ext uri="{FF2B5EF4-FFF2-40B4-BE49-F238E27FC236}">
                <a16:creationId xmlns:a16="http://schemas.microsoft.com/office/drawing/2014/main" id="{3ECFBF9A-E000-4217-A89C-D7C6B13BA5A3}"/>
              </a:ext>
            </a:extLst>
          </p:cNvPr>
          <p:cNvGrpSpPr/>
          <p:nvPr/>
        </p:nvGrpSpPr>
        <p:grpSpPr>
          <a:xfrm>
            <a:off x="717739" y="6407567"/>
            <a:ext cx="6611524" cy="2875730"/>
            <a:chOff x="7303331" y="6594128"/>
            <a:chExt cx="6611524" cy="2875730"/>
          </a:xfrm>
        </p:grpSpPr>
        <p:sp>
          <p:nvSpPr>
            <p:cNvPr id="28" name="Speech Bubble: Oval 27">
              <a:extLst>
                <a:ext uri="{FF2B5EF4-FFF2-40B4-BE49-F238E27FC236}">
                  <a16:creationId xmlns:a16="http://schemas.microsoft.com/office/drawing/2014/main" id="{A96089F3-4BFB-4B50-983D-8271AA156788}"/>
                </a:ext>
              </a:extLst>
            </p:cNvPr>
            <p:cNvSpPr/>
            <p:nvPr/>
          </p:nvSpPr>
          <p:spPr>
            <a:xfrm>
              <a:off x="7303331" y="6643989"/>
              <a:ext cx="6611524" cy="2825869"/>
            </a:xfrm>
            <a:prstGeom prst="wedgeEllipseCallout">
              <a:avLst/>
            </a:prstGeom>
            <a:ln w="57150">
              <a:solidFill>
                <a:schemeClr val="tx2">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w="38100">
                  <a:solidFill>
                    <a:schemeClr val="tx1"/>
                  </a:solidFill>
                  <a:prstDash val="sysDash"/>
                </a:ln>
                <a:latin typeface="Open Sans Light"/>
              </a:endParaRPr>
            </a:p>
          </p:txBody>
        </p:sp>
        <p:grpSp>
          <p:nvGrpSpPr>
            <p:cNvPr id="13" name="Group 12">
              <a:extLst>
                <a:ext uri="{FF2B5EF4-FFF2-40B4-BE49-F238E27FC236}">
                  <a16:creationId xmlns:a16="http://schemas.microsoft.com/office/drawing/2014/main" id="{D91DF046-F626-42CF-82AB-1488F5DDE469}"/>
                </a:ext>
              </a:extLst>
            </p:cNvPr>
            <p:cNvGrpSpPr/>
            <p:nvPr/>
          </p:nvGrpSpPr>
          <p:grpSpPr>
            <a:xfrm>
              <a:off x="8213192" y="6594128"/>
              <a:ext cx="5050341" cy="2658340"/>
              <a:chOff x="8213192" y="6594128"/>
              <a:chExt cx="5050341" cy="2658340"/>
            </a:xfrm>
          </p:grpSpPr>
          <p:pic>
            <p:nvPicPr>
              <p:cNvPr id="30" name="Picture 14" descr="Hình ảnh có liên quan">
                <a:extLst>
                  <a:ext uri="{FF2B5EF4-FFF2-40B4-BE49-F238E27FC236}">
                    <a16:creationId xmlns:a16="http://schemas.microsoft.com/office/drawing/2014/main" id="{A3B261D6-9590-48E0-8610-38FF2AFA21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15" t="19805" r="11337" b="18679"/>
              <a:stretch/>
            </p:blipFill>
            <p:spPr bwMode="auto">
              <a:xfrm>
                <a:off x="8213192" y="7168049"/>
                <a:ext cx="1338692" cy="10772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Kết quả hình ảnh cho music">
                <a:extLst>
                  <a:ext uri="{FF2B5EF4-FFF2-40B4-BE49-F238E27FC236}">
                    <a16:creationId xmlns:a16="http://schemas.microsoft.com/office/drawing/2014/main" id="{6636F7F2-497F-44D7-ABAC-0FC2A5324EC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672" r="39145"/>
              <a:stretch/>
            </p:blipFill>
            <p:spPr bwMode="auto">
              <a:xfrm>
                <a:off x="9617845" y="7985054"/>
                <a:ext cx="1013301" cy="12674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Kết quả hình ảnh cho chart">
                <a:extLst>
                  <a:ext uri="{FF2B5EF4-FFF2-40B4-BE49-F238E27FC236}">
                    <a16:creationId xmlns:a16="http://schemas.microsoft.com/office/drawing/2014/main" id="{543ADD78-BDEE-4D1F-AEA8-4DACA92A24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820" y="6594128"/>
                <a:ext cx="2111012" cy="158325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Kết quả hình ảnh cho information">
                <a:extLst>
                  <a:ext uri="{FF2B5EF4-FFF2-40B4-BE49-F238E27FC236}">
                    <a16:creationId xmlns:a16="http://schemas.microsoft.com/office/drawing/2014/main" id="{6FB38C72-8AE6-41A2-BEA5-A342110CE3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77959" y="7521848"/>
                <a:ext cx="1285574" cy="128557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ight Brace 2048">
            <a:extLst>
              <a:ext uri="{FF2B5EF4-FFF2-40B4-BE49-F238E27FC236}">
                <a16:creationId xmlns:a16="http://schemas.microsoft.com/office/drawing/2014/main" id="{C6F44E70-D8FD-48A6-8C0D-26214AE2BA7B}"/>
              </a:ext>
            </a:extLst>
          </p:cNvPr>
          <p:cNvSpPr/>
          <p:nvPr/>
        </p:nvSpPr>
        <p:spPr>
          <a:xfrm>
            <a:off x="7603588" y="2609619"/>
            <a:ext cx="909117" cy="9959473"/>
          </a:xfrm>
          <a:prstGeom prst="rightBrac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9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60986" y="674343"/>
            <a:ext cx="17366036" cy="1103507"/>
            <a:chOff x="460986" y="733337"/>
            <a:chExt cx="1736603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460986" y="733337"/>
              <a:ext cx="17366036"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Phụ lục: 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50</a:t>
            </a:fld>
            <a:endParaRPr lang="en-US" sz="2800"/>
          </a:p>
        </p:txBody>
      </p:sp>
      <p:pic>
        <p:nvPicPr>
          <p:cNvPr id="2" name="pingpong_plus">
            <a:hlinkClick r:id="" action="ppaction://media"/>
            <a:extLst>
              <a:ext uri="{FF2B5EF4-FFF2-40B4-BE49-F238E27FC236}">
                <a16:creationId xmlns:a16="http://schemas.microsoft.com/office/drawing/2014/main" id="{4947F378-6E47-4D4D-AB53-C2EC18C31D7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9234" y="2082353"/>
            <a:ext cx="7706355"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query_interface">
            <a:hlinkClick r:id="" action="ppaction://media"/>
            <a:extLst>
              <a:ext uri="{FF2B5EF4-FFF2-40B4-BE49-F238E27FC236}">
                <a16:creationId xmlns:a16="http://schemas.microsoft.com/office/drawing/2014/main" id="{06C07DB0-5AB1-4F94-93C8-01264D1DA41B}"/>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9352413" y="2082352"/>
            <a:ext cx="7852799" cy="5070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audio_pad">
            <a:hlinkClick r:id="" action="ppaction://media"/>
            <a:extLst>
              <a:ext uri="{FF2B5EF4-FFF2-40B4-BE49-F238E27FC236}">
                <a16:creationId xmlns:a16="http://schemas.microsoft.com/office/drawing/2014/main" id="{6E40C186-869D-4A5C-98F1-D35D77CAF687}"/>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195665" y="8039984"/>
            <a:ext cx="7706355" cy="4969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a:extLst>
              <a:ext uri="{FF2B5EF4-FFF2-40B4-BE49-F238E27FC236}">
                <a16:creationId xmlns:a16="http://schemas.microsoft.com/office/drawing/2014/main" id="{396F1916-922E-405F-B7B3-06E7AAD410AF}"/>
              </a:ext>
            </a:extLst>
          </p:cNvPr>
          <p:cNvSpPr/>
          <p:nvPr/>
        </p:nvSpPr>
        <p:spPr>
          <a:xfrm>
            <a:off x="10607082" y="7230814"/>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Tangible query interfaces</a:t>
            </a:r>
          </a:p>
        </p:txBody>
      </p:sp>
      <p:sp>
        <p:nvSpPr>
          <p:cNvPr id="11" name="Rectangle 10">
            <a:extLst>
              <a:ext uri="{FF2B5EF4-FFF2-40B4-BE49-F238E27FC236}">
                <a16:creationId xmlns:a16="http://schemas.microsoft.com/office/drawing/2014/main" id="{423B330B-2CDB-40B7-907B-71F02D75D78D}"/>
              </a:ext>
            </a:extLst>
          </p:cNvPr>
          <p:cNvSpPr/>
          <p:nvPr/>
        </p:nvSpPr>
        <p:spPr>
          <a:xfrm>
            <a:off x="3265415" y="7175213"/>
            <a:ext cx="6086998"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PingPong plus</a:t>
            </a:r>
          </a:p>
        </p:txBody>
      </p:sp>
      <p:sp>
        <p:nvSpPr>
          <p:cNvPr id="12" name="Rectangle 11">
            <a:extLst>
              <a:ext uri="{FF2B5EF4-FFF2-40B4-BE49-F238E27FC236}">
                <a16:creationId xmlns:a16="http://schemas.microsoft.com/office/drawing/2014/main" id="{E2808F57-EE69-4C3B-8187-62E1A1D05ABE}"/>
              </a:ext>
            </a:extLst>
          </p:cNvPr>
          <p:cNvSpPr/>
          <p:nvPr/>
        </p:nvSpPr>
        <p:spPr>
          <a:xfrm>
            <a:off x="3265415" y="12942426"/>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AudioPad</a:t>
            </a:r>
          </a:p>
        </p:txBody>
      </p:sp>
      <p:pic>
        <p:nvPicPr>
          <p:cNvPr id="13" name="pneUI">
            <a:hlinkClick r:id="" action="ppaction://media"/>
            <a:extLst>
              <a:ext uri="{FF2B5EF4-FFF2-40B4-BE49-F238E27FC236}">
                <a16:creationId xmlns:a16="http://schemas.microsoft.com/office/drawing/2014/main" id="{465E1BD9-85B1-4236-BB19-C736391B5D4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318843" y="8050401"/>
            <a:ext cx="7852799" cy="47686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Rectangle 13">
            <a:extLst>
              <a:ext uri="{FF2B5EF4-FFF2-40B4-BE49-F238E27FC236}">
                <a16:creationId xmlns:a16="http://schemas.microsoft.com/office/drawing/2014/main" id="{15B8DB36-E1A7-4A9E-B35B-9F546480A325}"/>
              </a:ext>
            </a:extLst>
          </p:cNvPr>
          <p:cNvSpPr/>
          <p:nvPr/>
        </p:nvSpPr>
        <p:spPr>
          <a:xfrm>
            <a:off x="12541976" y="12777855"/>
            <a:ext cx="4152104" cy="769441"/>
          </a:xfrm>
          <a:prstGeom prst="rect">
            <a:avLst/>
          </a:prstGeom>
        </p:spPr>
        <p:txBody>
          <a:bodyPr wrap="square">
            <a:spAutoFit/>
          </a:bodyPr>
          <a:lstStyle/>
          <a:p>
            <a:pPr lvl="0">
              <a:defRPr sz="1800">
                <a:solidFill>
                  <a:srgbClr val="000000"/>
                </a:solidFill>
              </a:defRPr>
            </a:pPr>
            <a:r>
              <a:rPr lang="en-US" sz="4400">
                <a:solidFill>
                  <a:schemeClr val="tx2"/>
                </a:solidFill>
                <a:ea typeface="Lato" charset="0"/>
                <a:cs typeface="Lato" charset="0"/>
              </a:rPr>
              <a:t>PneUI</a:t>
            </a:r>
          </a:p>
        </p:txBody>
      </p:sp>
    </p:spTree>
    <p:extLst>
      <p:ext uri="{BB962C8B-B14F-4D97-AF65-F5344CB8AC3E}">
        <p14:creationId xmlns:p14="http://schemas.microsoft.com/office/powerpoint/2010/main" val="176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8" fill="hold"/>
                                        <p:tgtEl>
                                          <p:spTgt spid="2"/>
                                        </p:tgtEl>
                                      </p:cBhvr>
                                    </p:cmd>
                                  </p:childTnLst>
                                </p:cTn>
                              </p:par>
                              <p:par>
                                <p:cTn id="7" presetID="1" presetClass="mediacall" presetSubtype="0" fill="hold" nodeType="withEffect">
                                  <p:stCondLst>
                                    <p:cond delay="0"/>
                                  </p:stCondLst>
                                  <p:childTnLst>
                                    <p:cmd type="call" cmd="playFrom(0.0)">
                                      <p:cBhvr>
                                        <p:cTn id="8" dur="8052" fill="hold"/>
                                        <p:tgtEl>
                                          <p:spTgt spid="5"/>
                                        </p:tgtEl>
                                      </p:cBhvr>
                                    </p:cmd>
                                  </p:childTnLst>
                                </p:cTn>
                              </p:par>
                              <p:par>
                                <p:cTn id="9" presetID="1" presetClass="mediacall" presetSubtype="0" fill="hold" nodeType="withEffect">
                                  <p:stCondLst>
                                    <p:cond delay="0"/>
                                  </p:stCondLst>
                                  <p:childTnLst>
                                    <p:cmd type="call" cmd="playFrom(0.0)">
                                      <p:cBhvr>
                                        <p:cTn id="10" dur="8750" fill="hold"/>
                                        <p:tgtEl>
                                          <p:spTgt spid="13"/>
                                        </p:tgtEl>
                                      </p:cBhvr>
                                    </p:cmd>
                                  </p:childTnLst>
                                </p:cTn>
                              </p:par>
                              <p:par>
                                <p:cTn id="11" presetID="1" presetClass="mediacall" presetSubtype="0" fill="hold" nodeType="withEffect">
                                  <p:stCondLst>
                                    <p:cond delay="0"/>
                                  </p:stCondLst>
                                  <p:childTnLst>
                                    <p:cmd type="call" cmd="playFrom(0.0)">
                                      <p:cBhvr>
                                        <p:cTn id="12" dur="80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mute="1">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0">
                <p:cTn id="25" repeatCount="indefinite"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mute="1">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212330" y="792331"/>
            <a:ext cx="11863440" cy="1044513"/>
            <a:chOff x="3212330" y="792331"/>
            <a:chExt cx="1186344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3212330" y="792331"/>
              <a:ext cx="11863440"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Phụ lục – So sánh Kinect 1 và 2</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51</a:t>
            </a:fld>
            <a:endParaRPr lang="en-US" sz="2800"/>
          </a:p>
        </p:txBody>
      </p:sp>
      <p:graphicFrame>
        <p:nvGraphicFramePr>
          <p:cNvPr id="2" name="Table 1">
            <a:extLst>
              <a:ext uri="{FF2B5EF4-FFF2-40B4-BE49-F238E27FC236}">
                <a16:creationId xmlns:a16="http://schemas.microsoft.com/office/drawing/2014/main" id="{2E8742F1-1980-487C-8D23-23DC844A433F}"/>
              </a:ext>
            </a:extLst>
          </p:cNvPr>
          <p:cNvGraphicFramePr>
            <a:graphicFrameLocks noGrp="1"/>
          </p:cNvGraphicFramePr>
          <p:nvPr>
            <p:extLst>
              <p:ext uri="{D42A27DB-BD31-4B8C-83A1-F6EECF244321}">
                <p14:modId xmlns:p14="http://schemas.microsoft.com/office/powerpoint/2010/main" val="51237225"/>
              </p:ext>
            </p:extLst>
          </p:nvPr>
        </p:nvGraphicFramePr>
        <p:xfrm>
          <a:off x="625211" y="2282237"/>
          <a:ext cx="16748389" cy="10335464"/>
        </p:xfrm>
        <a:graphic>
          <a:graphicData uri="http://schemas.openxmlformats.org/drawingml/2006/table">
            <a:tbl>
              <a:tblPr firstRow="1" firstCol="1" bandRow="1">
                <a:tableStyleId>{5C22544A-7EE6-4342-B048-85BDC9FD1C3A}</a:tableStyleId>
              </a:tblPr>
              <a:tblGrid>
                <a:gridCol w="5443226">
                  <a:extLst>
                    <a:ext uri="{9D8B030D-6E8A-4147-A177-3AD203B41FA5}">
                      <a16:colId xmlns:a16="http://schemas.microsoft.com/office/drawing/2014/main" val="635389659"/>
                    </a:ext>
                  </a:extLst>
                </a:gridCol>
                <a:gridCol w="6146659">
                  <a:extLst>
                    <a:ext uri="{9D8B030D-6E8A-4147-A177-3AD203B41FA5}">
                      <a16:colId xmlns:a16="http://schemas.microsoft.com/office/drawing/2014/main" val="1295406233"/>
                    </a:ext>
                  </a:extLst>
                </a:gridCol>
                <a:gridCol w="5158504">
                  <a:extLst>
                    <a:ext uri="{9D8B030D-6E8A-4147-A177-3AD203B41FA5}">
                      <a16:colId xmlns:a16="http://schemas.microsoft.com/office/drawing/2014/main" val="748809829"/>
                    </a:ext>
                  </a:extLst>
                </a:gridCol>
              </a:tblGrid>
              <a:tr h="832739">
                <a:tc>
                  <a:txBody>
                    <a:bodyPr/>
                    <a:lstStyle/>
                    <a:p>
                      <a:pPr marR="245745" indent="226695" algn="ctr">
                        <a:lnSpc>
                          <a:spcPct val="140000"/>
                        </a:lnSpc>
                        <a:spcAft>
                          <a:spcPts val="600"/>
                        </a:spcAft>
                      </a:pPr>
                      <a:r>
                        <a:rPr lang="fr-FR" sz="4000">
                          <a:solidFill>
                            <a:schemeClr val="tx2">
                              <a:lumMod val="50000"/>
                            </a:schemeClr>
                          </a:solidFill>
                          <a:effectLst/>
                        </a:rPr>
                        <a:t>Đặc điểm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R="156210" indent="226695" algn="ctr">
                        <a:lnSpc>
                          <a:spcPct val="140000"/>
                        </a:lnSpc>
                        <a:spcAft>
                          <a:spcPts val="600"/>
                        </a:spcAft>
                      </a:pPr>
                      <a:r>
                        <a:rPr lang="fr-FR" sz="4000">
                          <a:solidFill>
                            <a:schemeClr val="tx2">
                              <a:lumMod val="50000"/>
                            </a:schemeClr>
                          </a:solidFill>
                          <a:effectLst/>
                        </a:rPr>
                        <a:t>Kinect v1</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Kinect v2</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13636302"/>
                  </a:ext>
                </a:extLst>
              </a:tr>
              <a:tr h="832739">
                <a:tc>
                  <a:txBody>
                    <a:bodyPr/>
                    <a:lstStyle/>
                    <a:p>
                      <a:pPr indent="226695" algn="l">
                        <a:lnSpc>
                          <a:spcPct val="140000"/>
                        </a:lnSpc>
                        <a:spcAft>
                          <a:spcPts val="600"/>
                        </a:spcAft>
                      </a:pPr>
                      <a:r>
                        <a:rPr lang="fr-FR" sz="4000">
                          <a:solidFill>
                            <a:schemeClr val="tx2">
                              <a:lumMod val="50000"/>
                            </a:schemeClr>
                          </a:solidFill>
                          <a:effectLst/>
                        </a:rPr>
                        <a:t>Màu sắc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640×480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1920×1080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28723438"/>
                  </a:ext>
                </a:extLst>
              </a:tr>
              <a:tr h="832739">
                <a:tc>
                  <a:txBody>
                    <a:bodyPr/>
                    <a:lstStyle/>
                    <a:p>
                      <a:pPr indent="226695" algn="l">
                        <a:lnSpc>
                          <a:spcPct val="140000"/>
                        </a:lnSpc>
                        <a:spcAft>
                          <a:spcPts val="600"/>
                        </a:spcAft>
                      </a:pPr>
                      <a:r>
                        <a:rPr lang="fr-FR" sz="4000">
                          <a:solidFill>
                            <a:schemeClr val="tx2">
                              <a:lumMod val="50000"/>
                            </a:schemeClr>
                          </a:solidFill>
                          <a:effectLst/>
                        </a:rPr>
                        <a:t>Độ sâu</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320×240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512×424 @ 30fps</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296482165"/>
                  </a:ext>
                </a:extLst>
              </a:tr>
              <a:tr h="2008074">
                <a:tc>
                  <a:txBody>
                    <a:bodyPr/>
                    <a:lstStyle/>
                    <a:p>
                      <a:pPr indent="226695" algn="l">
                        <a:lnSpc>
                          <a:spcPct val="140000"/>
                        </a:lnSpc>
                        <a:spcAft>
                          <a:spcPts val="600"/>
                        </a:spcAft>
                      </a:pPr>
                      <a:r>
                        <a:rPr lang="fr-FR" sz="4000">
                          <a:solidFill>
                            <a:schemeClr val="tx2">
                              <a:lumMod val="50000"/>
                            </a:schemeClr>
                          </a:solidFill>
                          <a:effectLst/>
                        </a:rPr>
                        <a:t>Cảm biến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Structured Light</a:t>
                      </a:r>
                      <a:endParaRPr lang="en-US" sz="4000">
                        <a:solidFill>
                          <a:schemeClr val="tx2">
                            <a:lumMod val="50000"/>
                          </a:schemeClr>
                        </a:solidFill>
                        <a:effectLst/>
                      </a:endParaRPr>
                    </a:p>
                    <a:p>
                      <a:pPr indent="226695" algn="l">
                        <a:lnSpc>
                          <a:spcPct val="140000"/>
                        </a:lnSpc>
                        <a:spcAft>
                          <a:spcPts val="600"/>
                        </a:spcAft>
                      </a:pPr>
                      <a:r>
                        <a:rPr lang="fr-FR" sz="4000">
                          <a:solidFill>
                            <a:schemeClr val="tx2">
                              <a:lumMod val="50000"/>
                            </a:schemeClr>
                          </a:solidFill>
                          <a:effectLst/>
                        </a:rPr>
                        <a:t>(PrimeSense Light Coding)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Time of Flight (ToF)</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078864389"/>
                  </a:ext>
                </a:extLst>
              </a:tr>
              <a:tr h="832739">
                <a:tc>
                  <a:txBody>
                    <a:bodyPr/>
                    <a:lstStyle/>
                    <a:p>
                      <a:pPr indent="226695" algn="l">
                        <a:lnSpc>
                          <a:spcPct val="140000"/>
                        </a:lnSpc>
                        <a:spcAft>
                          <a:spcPts val="600"/>
                        </a:spcAft>
                      </a:pPr>
                      <a:r>
                        <a:rPr lang="fr-FR" sz="4000">
                          <a:solidFill>
                            <a:schemeClr val="tx2">
                              <a:lumMod val="50000"/>
                            </a:schemeClr>
                          </a:solidFill>
                          <a:effectLst/>
                        </a:rPr>
                        <a:t>Tầm nhìn</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0.8~4.0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0.5~4.5 m</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69636792"/>
                  </a:ext>
                </a:extLst>
              </a:tr>
              <a:tr h="832739">
                <a:tc>
                  <a:txBody>
                    <a:bodyPr/>
                    <a:lstStyle/>
                    <a:p>
                      <a:pPr indent="226695" algn="l">
                        <a:lnSpc>
                          <a:spcPct val="140000"/>
                        </a:lnSpc>
                        <a:spcAft>
                          <a:spcPts val="600"/>
                        </a:spcAft>
                      </a:pPr>
                      <a:r>
                        <a:rPr lang="fr-FR" sz="4000">
                          <a:solidFill>
                            <a:schemeClr val="tx2">
                              <a:lumMod val="50000"/>
                            </a:schemeClr>
                          </a:solidFill>
                          <a:effectLst/>
                        </a:rPr>
                        <a:t>Góc nhìn (ngang/dọc)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57</a:t>
                      </a:r>
                      <a:r>
                        <a:rPr lang="fr-FR" sz="4000" baseline="30000">
                          <a:solidFill>
                            <a:schemeClr val="tx2">
                              <a:lumMod val="50000"/>
                            </a:schemeClr>
                          </a:solidFill>
                          <a:effectLst/>
                        </a:rPr>
                        <a:t>0</a:t>
                      </a:r>
                      <a:r>
                        <a:rPr lang="fr-FR" sz="4000">
                          <a:solidFill>
                            <a:schemeClr val="tx2">
                              <a:lumMod val="50000"/>
                            </a:schemeClr>
                          </a:solidFill>
                          <a:effectLst/>
                        </a:rPr>
                        <a:t>/43</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70</a:t>
                      </a:r>
                      <a:r>
                        <a:rPr lang="fr-FR" sz="4000" baseline="30000">
                          <a:solidFill>
                            <a:schemeClr val="tx2">
                              <a:lumMod val="50000"/>
                            </a:schemeClr>
                          </a:solidFill>
                          <a:effectLst/>
                        </a:rPr>
                        <a:t>0</a:t>
                      </a:r>
                      <a:r>
                        <a:rPr lang="fr-FR" sz="4000">
                          <a:solidFill>
                            <a:schemeClr val="tx2">
                              <a:lumMod val="50000"/>
                            </a:schemeClr>
                          </a:solidFill>
                          <a:effectLst/>
                        </a:rPr>
                        <a:t>/60</a:t>
                      </a:r>
                      <a:r>
                        <a:rPr lang="fr-FR" sz="4000" baseline="30000">
                          <a:solidFill>
                            <a:schemeClr val="tx2">
                              <a:lumMod val="50000"/>
                            </a:schemeClr>
                          </a:solidFill>
                          <a:effectLst/>
                        </a:rPr>
                        <a:t>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529074242"/>
                  </a:ext>
                </a:extLst>
              </a:tr>
              <a:tr h="832739">
                <a:tc>
                  <a:txBody>
                    <a:bodyPr/>
                    <a:lstStyle/>
                    <a:p>
                      <a:pPr indent="226695" algn="l">
                        <a:lnSpc>
                          <a:spcPct val="140000"/>
                        </a:lnSpc>
                        <a:spcAft>
                          <a:spcPts val="600"/>
                        </a:spcAft>
                      </a:pPr>
                      <a:r>
                        <a:rPr lang="fr-FR" sz="4000">
                          <a:solidFill>
                            <a:schemeClr val="tx2">
                              <a:lumMod val="50000"/>
                            </a:schemeClr>
                          </a:solidFill>
                          <a:effectLst/>
                        </a:rPr>
                        <a:t>Mic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02711852"/>
                  </a:ext>
                </a:extLst>
              </a:tr>
              <a:tr h="832739">
                <a:tc>
                  <a:txBody>
                    <a:bodyPr/>
                    <a:lstStyle/>
                    <a:p>
                      <a:pPr indent="226695" algn="l">
                        <a:lnSpc>
                          <a:spcPct val="140000"/>
                        </a:lnSpc>
                        <a:spcAft>
                          <a:spcPts val="600"/>
                        </a:spcAft>
                      </a:pPr>
                      <a:r>
                        <a:rPr lang="fr-FR" sz="4000">
                          <a:solidFill>
                            <a:schemeClr val="tx2">
                              <a:lumMod val="50000"/>
                            </a:schemeClr>
                          </a:solidFill>
                          <a:effectLst/>
                        </a:rPr>
                        <a:t>Số người nhận được</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6</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91418715"/>
                  </a:ext>
                </a:extLst>
              </a:tr>
              <a:tr h="832739">
                <a:tc>
                  <a:txBody>
                    <a:bodyPr/>
                    <a:lstStyle/>
                    <a:p>
                      <a:pPr indent="226695" algn="l">
                        <a:lnSpc>
                          <a:spcPct val="140000"/>
                        </a:lnSpc>
                        <a:spcAft>
                          <a:spcPts val="600"/>
                        </a:spcAft>
                      </a:pPr>
                      <a:r>
                        <a:rPr lang="fr-FR" sz="4000">
                          <a:solidFill>
                            <a:schemeClr val="tx2">
                              <a:lumMod val="50000"/>
                            </a:schemeClr>
                          </a:solidFill>
                          <a:effectLst/>
                        </a:rPr>
                        <a:t>Số khớp xương</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20</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25</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521165252"/>
                  </a:ext>
                </a:extLst>
              </a:tr>
              <a:tr h="832739">
                <a:tc>
                  <a:txBody>
                    <a:bodyPr/>
                    <a:lstStyle/>
                    <a:p>
                      <a:pPr indent="226695" algn="l">
                        <a:lnSpc>
                          <a:spcPct val="140000"/>
                        </a:lnSpc>
                        <a:spcAft>
                          <a:spcPts val="600"/>
                        </a:spcAft>
                      </a:pPr>
                      <a:r>
                        <a:rPr lang="fr-FR" sz="4000">
                          <a:solidFill>
                            <a:schemeClr val="tx2">
                              <a:lumMod val="50000"/>
                            </a:schemeClr>
                          </a:solidFill>
                          <a:effectLst/>
                        </a:rPr>
                        <a:t>Trạng thái tay</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Open/Close/Lasso</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02050790"/>
                  </a:ext>
                </a:extLst>
              </a:tr>
              <a:tr h="832739">
                <a:tc>
                  <a:txBody>
                    <a:bodyPr/>
                    <a:lstStyle/>
                    <a:p>
                      <a:pPr indent="226695" algn="l">
                        <a:lnSpc>
                          <a:spcPct val="140000"/>
                        </a:lnSpc>
                        <a:spcAft>
                          <a:spcPts val="600"/>
                        </a:spcAft>
                      </a:pPr>
                      <a:r>
                        <a:rPr lang="fr-FR" sz="4000">
                          <a:solidFill>
                            <a:schemeClr val="tx2">
                              <a:lumMod val="50000"/>
                            </a:schemeClr>
                          </a:solidFill>
                          <a:effectLst/>
                        </a:rPr>
                        <a:t>Cử chỉ</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Không hỗ trợ</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indent="226695" algn="ctr">
                        <a:lnSpc>
                          <a:spcPct val="140000"/>
                        </a:lnSpc>
                        <a:spcAft>
                          <a:spcPts val="600"/>
                        </a:spcAft>
                      </a:pPr>
                      <a:r>
                        <a:rPr lang="fr-FR" sz="4000">
                          <a:solidFill>
                            <a:schemeClr val="tx2">
                              <a:lumMod val="50000"/>
                            </a:schemeClr>
                          </a:solidFill>
                          <a:effectLst/>
                        </a:rPr>
                        <a:t>Có</a:t>
                      </a:r>
                      <a:endParaRPr lang="en-US" sz="4000">
                        <a:solidFill>
                          <a:schemeClr val="tx2">
                            <a:lumMod val="50000"/>
                          </a:schemeClr>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4073935869"/>
                  </a:ext>
                </a:extLst>
              </a:tr>
            </a:tbl>
          </a:graphicData>
        </a:graphic>
      </p:graphicFrame>
    </p:spTree>
    <p:extLst>
      <p:ext uri="{BB962C8B-B14F-4D97-AF65-F5344CB8AC3E}">
        <p14:creationId xmlns:p14="http://schemas.microsoft.com/office/powerpoint/2010/main" val="29622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488066" y="821828"/>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52</a:t>
            </a:fld>
            <a:endParaRPr lang="en-US" sz="2800"/>
          </a:p>
        </p:txBody>
      </p:sp>
      <p:grpSp>
        <p:nvGrpSpPr>
          <p:cNvPr id="72" name="Group 71">
            <a:extLst>
              <a:ext uri="{FF2B5EF4-FFF2-40B4-BE49-F238E27FC236}">
                <a16:creationId xmlns:a16="http://schemas.microsoft.com/office/drawing/2014/main" id="{F6924338-2D8E-48B2-A3CF-E038464DA854}"/>
              </a:ext>
            </a:extLst>
          </p:cNvPr>
          <p:cNvGrpSpPr/>
          <p:nvPr/>
        </p:nvGrpSpPr>
        <p:grpSpPr>
          <a:xfrm>
            <a:off x="478698" y="3818717"/>
            <a:ext cx="5507909" cy="7614137"/>
            <a:chOff x="478698" y="3818717"/>
            <a:chExt cx="5507909" cy="7614137"/>
          </a:xfrm>
        </p:grpSpPr>
        <p:grpSp>
          <p:nvGrpSpPr>
            <p:cNvPr id="58" name="Group 57">
              <a:extLst>
                <a:ext uri="{FF2B5EF4-FFF2-40B4-BE49-F238E27FC236}">
                  <a16:creationId xmlns:a16="http://schemas.microsoft.com/office/drawing/2014/main" id="{C36E3820-B466-4036-99F9-A569116C6A7A}"/>
                </a:ext>
              </a:extLst>
            </p:cNvPr>
            <p:cNvGrpSpPr/>
            <p:nvPr/>
          </p:nvGrpSpPr>
          <p:grpSpPr>
            <a:xfrm>
              <a:off x="478698" y="3818717"/>
              <a:ext cx="5507909" cy="7614137"/>
              <a:chOff x="977460" y="4566319"/>
              <a:chExt cx="4967109" cy="6866535"/>
            </a:xfrm>
          </p:grpSpPr>
          <p:sp>
            <p:nvSpPr>
              <p:cNvPr id="34" name="Shape 136">
                <a:extLst>
                  <a:ext uri="{FF2B5EF4-FFF2-40B4-BE49-F238E27FC236}">
                    <a16:creationId xmlns:a16="http://schemas.microsoft.com/office/drawing/2014/main" id="{9874D8B6-C931-43D9-BDCB-993EA602DA14}"/>
                  </a:ext>
                </a:extLst>
              </p:cNvPr>
              <p:cNvSpPr/>
              <p:nvPr/>
            </p:nvSpPr>
            <p:spPr>
              <a:xfrm>
                <a:off x="977460" y="4566319"/>
                <a:ext cx="4967109" cy="6866535"/>
              </a:xfrm>
              <a:prstGeom prst="rect">
                <a:avLst/>
              </a:prstGeom>
              <a:noFill/>
              <a:ln w="5715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35" name="Group 139">
                <a:extLst>
                  <a:ext uri="{FF2B5EF4-FFF2-40B4-BE49-F238E27FC236}">
                    <a16:creationId xmlns:a16="http://schemas.microsoft.com/office/drawing/2014/main" id="{177FCBCF-468A-4069-86DC-AFBDF301FBAC}"/>
                  </a:ext>
                </a:extLst>
              </p:cNvPr>
              <p:cNvGrpSpPr/>
              <p:nvPr/>
            </p:nvGrpSpPr>
            <p:grpSpPr>
              <a:xfrm>
                <a:off x="2223509" y="10054003"/>
                <a:ext cx="2475012" cy="634779"/>
                <a:chOff x="0" y="109689"/>
                <a:chExt cx="3082561" cy="790599"/>
              </a:xfrm>
            </p:grpSpPr>
            <p:sp>
              <p:nvSpPr>
                <p:cNvPr id="38" name="Shape 137">
                  <a:extLst>
                    <a:ext uri="{FF2B5EF4-FFF2-40B4-BE49-F238E27FC236}">
                      <a16:creationId xmlns:a16="http://schemas.microsoft.com/office/drawing/2014/main" id="{0506D087-5B4D-4A22-BCF1-FA57D273A516}"/>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9" name="Shape 138">
                  <a:extLst>
                    <a:ext uri="{FF2B5EF4-FFF2-40B4-BE49-F238E27FC236}">
                      <a16:creationId xmlns:a16="http://schemas.microsoft.com/office/drawing/2014/main" id="{1919D607-C8F9-4EF9-A929-838A10D42666}"/>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sp>
            <p:nvSpPr>
              <p:cNvPr id="37" name="Shape 141">
                <a:extLst>
                  <a:ext uri="{FF2B5EF4-FFF2-40B4-BE49-F238E27FC236}">
                    <a16:creationId xmlns:a16="http://schemas.microsoft.com/office/drawing/2014/main" id="{539460E0-5B64-407E-B65E-99E5F046B5F6}"/>
                  </a:ext>
                </a:extLst>
              </p:cNvPr>
              <p:cNvSpPr/>
              <p:nvPr/>
            </p:nvSpPr>
            <p:spPr>
              <a:xfrm>
                <a:off x="1771538" y="6950571"/>
                <a:ext cx="3402515"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màu từ Camera</a:t>
                </a:r>
                <a:endParaRPr sz="4000">
                  <a:latin typeface="+mj-lt"/>
                </a:endParaRPr>
              </a:p>
            </p:txBody>
          </p:sp>
        </p:grpSp>
        <p:pic>
          <p:nvPicPr>
            <p:cNvPr id="71" name="Picture 70" descr="A picture containing electronics, projector&#10;&#10;Description generated with high confidence">
              <a:extLst>
                <a:ext uri="{FF2B5EF4-FFF2-40B4-BE49-F238E27FC236}">
                  <a16:creationId xmlns:a16="http://schemas.microsoft.com/office/drawing/2014/main" id="{341055A5-1689-4DCF-9FF0-3ED127997840}"/>
                </a:ext>
              </a:extLst>
            </p:cNvPr>
            <p:cNvPicPr>
              <a:picLocks noChangeAspect="1"/>
            </p:cNvPicPr>
            <p:nvPr/>
          </p:nvPicPr>
          <p:blipFill>
            <a:blip r:embed="rId3"/>
            <a:stretch>
              <a:fillRect/>
            </a:stretch>
          </p:blipFill>
          <p:spPr>
            <a:xfrm>
              <a:off x="2107988" y="4288424"/>
              <a:ext cx="2309853" cy="2309853"/>
            </a:xfrm>
            <a:prstGeom prst="rect">
              <a:avLst/>
            </a:prstGeom>
          </p:spPr>
        </p:pic>
      </p:grpSp>
      <p:grpSp>
        <p:nvGrpSpPr>
          <p:cNvPr id="75" name="Group 74">
            <a:extLst>
              <a:ext uri="{FF2B5EF4-FFF2-40B4-BE49-F238E27FC236}">
                <a16:creationId xmlns:a16="http://schemas.microsoft.com/office/drawing/2014/main" id="{F6ABFF70-F6E3-4B14-97E7-E80DAAB86473}"/>
              </a:ext>
            </a:extLst>
          </p:cNvPr>
          <p:cNvGrpSpPr/>
          <p:nvPr/>
        </p:nvGrpSpPr>
        <p:grpSpPr>
          <a:xfrm>
            <a:off x="6407069" y="3808123"/>
            <a:ext cx="5507909" cy="7614137"/>
            <a:chOff x="6407069" y="3808123"/>
            <a:chExt cx="5507909" cy="7614137"/>
          </a:xfrm>
        </p:grpSpPr>
        <p:grpSp>
          <p:nvGrpSpPr>
            <p:cNvPr id="59" name="Group 58">
              <a:extLst>
                <a:ext uri="{FF2B5EF4-FFF2-40B4-BE49-F238E27FC236}">
                  <a16:creationId xmlns:a16="http://schemas.microsoft.com/office/drawing/2014/main" id="{E2700EC0-54B0-4F13-AE7C-8BAF5AC6F587}"/>
                </a:ext>
              </a:extLst>
            </p:cNvPr>
            <p:cNvGrpSpPr/>
            <p:nvPr/>
          </p:nvGrpSpPr>
          <p:grpSpPr>
            <a:xfrm>
              <a:off x="6407069" y="3808123"/>
              <a:ext cx="5507909" cy="7614137"/>
              <a:chOff x="6967867" y="4566319"/>
              <a:chExt cx="4959446" cy="6855941"/>
            </a:xfrm>
          </p:grpSpPr>
          <p:grpSp>
            <p:nvGrpSpPr>
              <p:cNvPr id="40" name="Group 150">
                <a:extLst>
                  <a:ext uri="{FF2B5EF4-FFF2-40B4-BE49-F238E27FC236}">
                    <a16:creationId xmlns:a16="http://schemas.microsoft.com/office/drawing/2014/main" id="{E7364220-F5F3-4241-8C25-10A11DA6C9E4}"/>
                  </a:ext>
                </a:extLst>
              </p:cNvPr>
              <p:cNvGrpSpPr/>
              <p:nvPr/>
            </p:nvGrpSpPr>
            <p:grpSpPr>
              <a:xfrm>
                <a:off x="6967867" y="4566319"/>
                <a:ext cx="4959446" cy="6855941"/>
                <a:chOff x="0" y="0"/>
                <a:chExt cx="6186406" cy="8552092"/>
              </a:xfrm>
            </p:grpSpPr>
            <p:sp>
              <p:nvSpPr>
                <p:cNvPr id="43" name="Shape 145">
                  <a:extLst>
                    <a:ext uri="{FF2B5EF4-FFF2-40B4-BE49-F238E27FC236}">
                      <a16:creationId xmlns:a16="http://schemas.microsoft.com/office/drawing/2014/main" id="{444F003F-4503-4877-853F-A19972D6D074}"/>
                    </a:ext>
                  </a:extLst>
                </p:cNvPr>
                <p:cNvSpPr/>
                <p:nvPr/>
              </p:nvSpPr>
              <p:spPr>
                <a:xfrm>
                  <a:off x="0" y="0"/>
                  <a:ext cx="6186406" cy="8552092"/>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7" name="Shape 147">
                  <a:extLst>
                    <a:ext uri="{FF2B5EF4-FFF2-40B4-BE49-F238E27FC236}">
                      <a16:creationId xmlns:a16="http://schemas.microsoft.com/office/drawing/2014/main" id="{D9503840-DEC3-4E84-BF27-038D62A7B0A1}"/>
                    </a:ext>
                  </a:extLst>
                </p:cNvPr>
                <p:cNvSpPr/>
                <p:nvPr/>
              </p:nvSpPr>
              <p:spPr>
                <a:xfrm>
                  <a:off x="1879613" y="6942580"/>
                  <a:ext cx="245258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t>New Project</a:t>
                  </a:r>
                </a:p>
              </p:txBody>
            </p:sp>
            <p:sp>
              <p:nvSpPr>
                <p:cNvPr id="45" name="Shape 149">
                  <a:extLst>
                    <a:ext uri="{FF2B5EF4-FFF2-40B4-BE49-F238E27FC236}">
                      <a16:creationId xmlns:a16="http://schemas.microsoft.com/office/drawing/2014/main" id="{E74A842D-ADCC-4766-8CB1-C4233E6D028D}"/>
                    </a:ext>
                  </a:extLst>
                </p:cNvPr>
                <p:cNvSpPr/>
                <p:nvPr/>
              </p:nvSpPr>
              <p:spPr>
                <a:xfrm>
                  <a:off x="1322689" y="3371003"/>
                  <a:ext cx="3637424" cy="546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Th</a:t>
                  </a:r>
                  <a:r>
                    <a:rPr lang="vi-VN" sz="4000">
                      <a:latin typeface="+mj-lt"/>
                    </a:rPr>
                    <a:t>ư</a:t>
                  </a:r>
                  <a:r>
                    <a:rPr lang="en-US" sz="4000">
                      <a:latin typeface="+mj-lt"/>
                    </a:rPr>
                    <a:t> viện Vuforia</a:t>
                  </a:r>
                  <a:endParaRPr sz="4000">
                    <a:latin typeface="+mj-lt"/>
                  </a:endParaRPr>
                </a:p>
              </p:txBody>
            </p:sp>
          </p:grpSp>
          <p:grpSp>
            <p:nvGrpSpPr>
              <p:cNvPr id="64" name="Group 139">
                <a:extLst>
                  <a:ext uri="{FF2B5EF4-FFF2-40B4-BE49-F238E27FC236}">
                    <a16:creationId xmlns:a16="http://schemas.microsoft.com/office/drawing/2014/main" id="{685A92B7-33BB-4F22-9388-DF224CF46ABD}"/>
                  </a:ext>
                </a:extLst>
              </p:cNvPr>
              <p:cNvGrpSpPr/>
              <p:nvPr/>
            </p:nvGrpSpPr>
            <p:grpSpPr>
              <a:xfrm>
                <a:off x="8271786" y="10099649"/>
                <a:ext cx="2475012" cy="634779"/>
                <a:chOff x="0" y="109689"/>
                <a:chExt cx="3082561" cy="790599"/>
              </a:xfrm>
            </p:grpSpPr>
            <p:sp>
              <p:nvSpPr>
                <p:cNvPr id="65" name="Shape 137">
                  <a:extLst>
                    <a:ext uri="{FF2B5EF4-FFF2-40B4-BE49-F238E27FC236}">
                      <a16:creationId xmlns:a16="http://schemas.microsoft.com/office/drawing/2014/main" id="{F76E6008-9DAD-4590-BF81-63ACFCE6EBAA}"/>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138">
                  <a:extLst>
                    <a:ext uri="{FF2B5EF4-FFF2-40B4-BE49-F238E27FC236}">
                      <a16:creationId xmlns:a16="http://schemas.microsoft.com/office/drawing/2014/main" id="{D58CD6E5-2EB7-42EC-BF82-9A2009ED7F8C}"/>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4" name="Picture 73">
              <a:extLst>
                <a:ext uri="{FF2B5EF4-FFF2-40B4-BE49-F238E27FC236}">
                  <a16:creationId xmlns:a16="http://schemas.microsoft.com/office/drawing/2014/main" id="{34279554-8389-44D0-8E01-71BB4ADC2FCB}"/>
                </a:ext>
              </a:extLst>
            </p:cNvPr>
            <p:cNvPicPr>
              <a:picLocks noChangeAspect="1"/>
            </p:cNvPicPr>
            <p:nvPr/>
          </p:nvPicPr>
          <p:blipFill>
            <a:blip r:embed="rId4"/>
            <a:stretch>
              <a:fillRect/>
            </a:stretch>
          </p:blipFill>
          <p:spPr>
            <a:xfrm>
              <a:off x="8026635" y="4279965"/>
              <a:ext cx="2318312" cy="2318312"/>
            </a:xfrm>
            <a:prstGeom prst="rect">
              <a:avLst/>
            </a:prstGeom>
          </p:spPr>
        </p:pic>
      </p:grpSp>
      <p:grpSp>
        <p:nvGrpSpPr>
          <p:cNvPr id="78" name="Group 77">
            <a:extLst>
              <a:ext uri="{FF2B5EF4-FFF2-40B4-BE49-F238E27FC236}">
                <a16:creationId xmlns:a16="http://schemas.microsoft.com/office/drawing/2014/main" id="{395D0AEB-05A0-4CC0-8B78-0BCFD541C2F5}"/>
              </a:ext>
            </a:extLst>
          </p:cNvPr>
          <p:cNvGrpSpPr/>
          <p:nvPr/>
        </p:nvGrpSpPr>
        <p:grpSpPr>
          <a:xfrm>
            <a:off x="12424946" y="3808122"/>
            <a:ext cx="5507909" cy="7614137"/>
            <a:chOff x="12424946" y="3808122"/>
            <a:chExt cx="5507909" cy="7614137"/>
          </a:xfrm>
        </p:grpSpPr>
        <p:grpSp>
          <p:nvGrpSpPr>
            <p:cNvPr id="63" name="Group 62">
              <a:extLst>
                <a:ext uri="{FF2B5EF4-FFF2-40B4-BE49-F238E27FC236}">
                  <a16:creationId xmlns:a16="http://schemas.microsoft.com/office/drawing/2014/main" id="{F957865E-3011-4AD1-9234-5DD6F9AA2EEF}"/>
                </a:ext>
              </a:extLst>
            </p:cNvPr>
            <p:cNvGrpSpPr/>
            <p:nvPr/>
          </p:nvGrpSpPr>
          <p:grpSpPr>
            <a:xfrm>
              <a:off x="12424946" y="3808122"/>
              <a:ext cx="5507909" cy="7614137"/>
              <a:chOff x="12633573" y="4566318"/>
              <a:chExt cx="4959446" cy="6855941"/>
            </a:xfrm>
          </p:grpSpPr>
          <p:sp>
            <p:nvSpPr>
              <p:cNvPr id="51" name="Shape 153">
                <a:extLst>
                  <a:ext uri="{FF2B5EF4-FFF2-40B4-BE49-F238E27FC236}">
                    <a16:creationId xmlns:a16="http://schemas.microsoft.com/office/drawing/2014/main" id="{15CC0E46-2EF1-41F0-9553-50EE026D2AE2}"/>
                  </a:ext>
                </a:extLst>
              </p:cNvPr>
              <p:cNvSpPr/>
              <p:nvPr/>
            </p:nvSpPr>
            <p:spPr>
              <a:xfrm>
                <a:off x="12633573" y="4566318"/>
                <a:ext cx="4959446" cy="6855941"/>
              </a:xfrm>
              <a:prstGeom prst="rect">
                <a:avLst/>
              </a:prstGeom>
              <a:noFill/>
              <a:ln w="50800" cap="flat">
                <a:solidFill>
                  <a:schemeClr val="accent6"/>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3" name="Shape 157">
                <a:extLst>
                  <a:ext uri="{FF2B5EF4-FFF2-40B4-BE49-F238E27FC236}">
                    <a16:creationId xmlns:a16="http://schemas.microsoft.com/office/drawing/2014/main" id="{15695783-C153-4BED-A4CC-F7B90EB6E805}"/>
                  </a:ext>
                </a:extLst>
              </p:cNvPr>
              <p:cNvSpPr/>
              <p:nvPr/>
            </p:nvSpPr>
            <p:spPr>
              <a:xfrm>
                <a:off x="13343077" y="6950571"/>
                <a:ext cx="3540438" cy="10741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4000">
                    <a:latin typeface="+mj-lt"/>
                  </a:rPr>
                  <a:t>Ảnh hồng ngoại từ Kinect</a:t>
                </a:r>
                <a:endParaRPr sz="4000">
                  <a:latin typeface="+mj-lt"/>
                </a:endParaRPr>
              </a:p>
            </p:txBody>
          </p:sp>
          <p:grpSp>
            <p:nvGrpSpPr>
              <p:cNvPr id="67" name="Group 139">
                <a:extLst>
                  <a:ext uri="{FF2B5EF4-FFF2-40B4-BE49-F238E27FC236}">
                    <a16:creationId xmlns:a16="http://schemas.microsoft.com/office/drawing/2014/main" id="{0956810A-0279-4D66-BCD2-93C04E2BCFCC}"/>
                  </a:ext>
                </a:extLst>
              </p:cNvPr>
              <p:cNvGrpSpPr/>
              <p:nvPr/>
            </p:nvGrpSpPr>
            <p:grpSpPr>
              <a:xfrm>
                <a:off x="13875790" y="10054003"/>
                <a:ext cx="2475012" cy="634779"/>
                <a:chOff x="0" y="109689"/>
                <a:chExt cx="3082561" cy="790599"/>
              </a:xfrm>
            </p:grpSpPr>
            <p:sp>
              <p:nvSpPr>
                <p:cNvPr id="68" name="Shape 137">
                  <a:extLst>
                    <a:ext uri="{FF2B5EF4-FFF2-40B4-BE49-F238E27FC236}">
                      <a16:creationId xmlns:a16="http://schemas.microsoft.com/office/drawing/2014/main" id="{F5C25AA4-4B51-482B-80E1-2CF02A3AAF6F}"/>
                    </a:ext>
                  </a:extLst>
                </p:cNvPr>
                <p:cNvSpPr/>
                <p:nvPr/>
              </p:nvSpPr>
              <p:spPr>
                <a:xfrm>
                  <a:off x="0" y="109689"/>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9" name="Shape 138">
                  <a:extLst>
                    <a:ext uri="{FF2B5EF4-FFF2-40B4-BE49-F238E27FC236}">
                      <a16:creationId xmlns:a16="http://schemas.microsoft.com/office/drawing/2014/main" id="{A0324B82-E540-4228-BA35-C4A56DE0CACF}"/>
                    </a:ext>
                  </a:extLst>
                </p:cNvPr>
                <p:cNvSpPr/>
                <p:nvPr/>
              </p:nvSpPr>
              <p:spPr>
                <a:xfrm>
                  <a:off x="329359" y="206789"/>
                  <a:ext cx="2452583" cy="6324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lang="en-US" sz="2800" b="1"/>
                    <a:t>Chi tiết</a:t>
                  </a:r>
                  <a:endParaRPr sz="2800" b="1"/>
                </a:p>
              </p:txBody>
            </p:sp>
          </p:grpSp>
        </p:grpSp>
        <p:pic>
          <p:nvPicPr>
            <p:cNvPr id="77" name="Picture 76" descr="A close up of a device&#10;&#10;Description generated with very high confidence">
              <a:extLst>
                <a:ext uri="{FF2B5EF4-FFF2-40B4-BE49-F238E27FC236}">
                  <a16:creationId xmlns:a16="http://schemas.microsoft.com/office/drawing/2014/main" id="{3244B3CF-90D5-4D82-8DD4-53FFC8E9EAA4}"/>
                </a:ext>
              </a:extLst>
            </p:cNvPr>
            <p:cNvPicPr>
              <a:picLocks noChangeAspect="1"/>
            </p:cNvPicPr>
            <p:nvPr/>
          </p:nvPicPr>
          <p:blipFill>
            <a:blip r:embed="rId5"/>
            <a:stretch>
              <a:fillRect/>
            </a:stretch>
          </p:blipFill>
          <p:spPr>
            <a:xfrm>
              <a:off x="13728898" y="3877910"/>
              <a:ext cx="3174603" cy="3174603"/>
            </a:xfrm>
            <a:prstGeom prst="rect">
              <a:avLst/>
            </a:prstGeom>
          </p:spPr>
        </p:pic>
      </p:grpSp>
      <p:pic>
        <p:nvPicPr>
          <p:cNvPr id="33" name="Picture 32" descr="Icon04">
            <a:extLst>
              <a:ext uri="{FF2B5EF4-FFF2-40B4-BE49-F238E27FC236}">
                <a16:creationId xmlns:a16="http://schemas.microsoft.com/office/drawing/2014/main" id="{B7B61705-FAF2-47F7-82D2-F704F272E6B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72114" y="8444011"/>
            <a:ext cx="1288169" cy="12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21625" y="553467"/>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53</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52" name="Group 51">
            <a:extLst>
              <a:ext uri="{FF2B5EF4-FFF2-40B4-BE49-F238E27FC236}">
                <a16:creationId xmlns:a16="http://schemas.microsoft.com/office/drawing/2014/main" id="{2A3A14D7-E366-48D5-ACFB-574D35295EAC}"/>
              </a:ext>
            </a:extLst>
          </p:cNvPr>
          <p:cNvGrpSpPr/>
          <p:nvPr/>
        </p:nvGrpSpPr>
        <p:grpSpPr>
          <a:xfrm>
            <a:off x="4959914" y="2514871"/>
            <a:ext cx="12660038" cy="10336492"/>
            <a:chOff x="-89956" y="-28906"/>
            <a:chExt cx="9495633" cy="3921116"/>
          </a:xfrm>
          <a:solidFill>
            <a:schemeClr val="accent2"/>
          </a:solidFill>
        </p:grpSpPr>
        <p:sp>
          <p:nvSpPr>
            <p:cNvPr id="54" name="Rectangle: Rounded Corners 53">
              <a:extLst>
                <a:ext uri="{FF2B5EF4-FFF2-40B4-BE49-F238E27FC236}">
                  <a16:creationId xmlns:a16="http://schemas.microsoft.com/office/drawing/2014/main" id="{B729720D-7230-4010-B36A-C0377F1BB078}"/>
                </a:ext>
              </a:extLst>
            </p:cNvPr>
            <p:cNvSpPr/>
            <p:nvPr/>
          </p:nvSpPr>
          <p:spPr>
            <a:xfrm>
              <a:off x="2524697" y="-15266"/>
              <a:ext cx="3266508"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Lấy</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mẫu</a:t>
              </a:r>
              <a:r>
                <a:rPr lang="fr-FR" sz="4400" kern="1200" dirty="0">
                  <a:solidFill>
                    <a:schemeClr val="tx2"/>
                  </a:solidFill>
                  <a:effectLst/>
                  <a:latin typeface="+mj-lt"/>
                  <a:ea typeface="MS Mincho" panose="02020609040205080304" pitchFamily="49" charset="-128"/>
                </a:rPr>
                <a:t> </a:t>
              </a:r>
              <a:r>
                <a:rPr lang="fr-FR" sz="4400" kern="1200" dirty="0" err="1">
                  <a:solidFill>
                    <a:schemeClr val="tx2"/>
                  </a:solidFill>
                  <a:effectLst/>
                  <a:latin typeface="+mj-lt"/>
                  <a:ea typeface="MS Mincho" panose="02020609040205080304" pitchFamily="49" charset="-128"/>
                </a:rPr>
                <a:t>ảnh</a:t>
              </a:r>
              <a:endParaRPr lang="en-US" sz="4400" dirty="0">
                <a:solidFill>
                  <a:schemeClr val="tx2"/>
                </a:solidFill>
                <a:effectLst/>
                <a:latin typeface="+mj-lt"/>
                <a:ea typeface="MS Mincho" panose="02020609040205080304" pitchFamily="49" charset="-128"/>
              </a:endParaRPr>
            </a:p>
          </p:txBody>
        </p:sp>
        <p:cxnSp>
          <p:nvCxnSpPr>
            <p:cNvPr id="55" name="Straight Arrow Connector 54">
              <a:extLst>
                <a:ext uri="{FF2B5EF4-FFF2-40B4-BE49-F238E27FC236}">
                  <a16:creationId xmlns:a16="http://schemas.microsoft.com/office/drawing/2014/main" id="{AD769C4C-3912-4229-97D9-1B33E496C624}"/>
                </a:ext>
              </a:extLst>
            </p:cNvPr>
            <p:cNvCxnSpPr>
              <a:cxnSpLocks/>
              <a:stCxn id="70" idx="2"/>
              <a:endCxn id="71" idx="0"/>
            </p:cNvCxnSpPr>
            <p:nvPr/>
          </p:nvCxnSpPr>
          <p:spPr>
            <a:xfrm flipH="1">
              <a:off x="4155678" y="1289722"/>
              <a:ext cx="2273" cy="279810"/>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0CFE9DE6-FF42-4754-9573-CF158680FB0B}"/>
                </a:ext>
              </a:extLst>
            </p:cNvPr>
            <p:cNvCxnSpPr>
              <a:cxnSpLocks/>
              <a:stCxn id="71" idx="2"/>
              <a:endCxn id="72" idx="0"/>
            </p:cNvCxnSpPr>
            <p:nvPr/>
          </p:nvCxnSpPr>
          <p:spPr>
            <a:xfrm>
              <a:off x="4155678" y="2281529"/>
              <a:ext cx="1137" cy="193079"/>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B7BEAC91-0115-44D8-9576-005D8C9CC1F4}"/>
                </a:ext>
              </a:extLst>
            </p:cNvPr>
            <p:cNvCxnSpPr>
              <a:cxnSpLocks/>
              <a:stCxn id="72" idx="2"/>
              <a:endCxn id="73" idx="0"/>
            </p:cNvCxnSpPr>
            <p:nvPr/>
          </p:nvCxnSpPr>
          <p:spPr>
            <a:xfrm>
              <a:off x="4156815" y="2948398"/>
              <a:ext cx="1137" cy="25039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60" name="Rectangle: Rounded Corners 59">
              <a:extLst>
                <a:ext uri="{FF2B5EF4-FFF2-40B4-BE49-F238E27FC236}">
                  <a16:creationId xmlns:a16="http://schemas.microsoft.com/office/drawing/2014/main" id="{28D3D102-5CB6-4991-950D-AE4D9AF398AE}"/>
                </a:ext>
              </a:extLst>
            </p:cNvPr>
            <p:cNvSpPr/>
            <p:nvPr/>
          </p:nvSpPr>
          <p:spPr>
            <a:xfrm>
              <a:off x="6842186" y="1303887"/>
              <a:ext cx="2563491" cy="845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Tọa độ vật thể</a:t>
              </a:r>
              <a:endParaRPr lang="en-US" sz="4400">
                <a:solidFill>
                  <a:schemeClr val="tx2"/>
                </a:solidFill>
                <a:effectLst/>
                <a:latin typeface="+mj-lt"/>
                <a:ea typeface="MS Mincho" panose="02020609040205080304" pitchFamily="49" charset="-128"/>
              </a:endParaRPr>
            </a:p>
          </p:txBody>
        </p:sp>
        <p:sp>
          <p:nvSpPr>
            <p:cNvPr id="61" name="Rectangle 60">
              <a:extLst>
                <a:ext uri="{FF2B5EF4-FFF2-40B4-BE49-F238E27FC236}">
                  <a16:creationId xmlns:a16="http://schemas.microsoft.com/office/drawing/2014/main" id="{7DB7056B-DDA0-4787-B3C9-65308451263B}"/>
                </a:ext>
              </a:extLst>
            </p:cNvPr>
            <p:cNvSpPr/>
            <p:nvPr/>
          </p:nvSpPr>
          <p:spPr>
            <a:xfrm>
              <a:off x="5997049" y="-28906"/>
              <a:ext cx="82301" cy="3900980"/>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cxnSp>
          <p:nvCxnSpPr>
            <p:cNvPr id="62" name="Straight Arrow Connector 61">
              <a:extLst>
                <a:ext uri="{FF2B5EF4-FFF2-40B4-BE49-F238E27FC236}">
                  <a16:creationId xmlns:a16="http://schemas.microsoft.com/office/drawing/2014/main" id="{0769981B-D57E-4181-99B7-E77BE5583811}"/>
                </a:ext>
              </a:extLst>
            </p:cNvPr>
            <p:cNvCxnSpPr>
              <a:cxnSpLocks/>
              <a:stCxn id="54" idx="2"/>
              <a:endCxn id="70" idx="0"/>
            </p:cNvCxnSpPr>
            <p:nvPr/>
          </p:nvCxnSpPr>
          <p:spPr>
            <a:xfrm flipH="1">
              <a:off x="4157950" y="458524"/>
              <a:ext cx="1" cy="201625"/>
            </a:xfrm>
            <a:prstGeom prst="straightConnector1">
              <a:avLst/>
            </a:prstGeom>
            <a:ln w="57150">
              <a:solidFill>
                <a:schemeClr val="tx2">
                  <a:lumMod val="75000"/>
                </a:schemeClr>
              </a:solidFill>
              <a:tailEnd type="triangle"/>
            </a:ln>
          </p:spPr>
          <p:style>
            <a:lnRef idx="2">
              <a:schemeClr val="dk1"/>
            </a:lnRef>
            <a:fillRef idx="1">
              <a:schemeClr val="lt1"/>
            </a:fillRef>
            <a:effectRef idx="0">
              <a:schemeClr val="dk1"/>
            </a:effectRef>
            <a:fontRef idx="minor">
              <a:schemeClr val="dk1"/>
            </a:fontRef>
          </p:style>
        </p:cxnSp>
        <p:sp>
          <p:nvSpPr>
            <p:cNvPr id="70" name="Rectangle: Rounded Corners 69">
              <a:extLst>
                <a:ext uri="{FF2B5EF4-FFF2-40B4-BE49-F238E27FC236}">
                  <a16:creationId xmlns:a16="http://schemas.microsoft.com/office/drawing/2014/main" id="{A7273D63-A785-43F1-A1D2-03BCC5A0A814}"/>
                </a:ext>
              </a:extLst>
            </p:cNvPr>
            <p:cNvSpPr/>
            <p:nvPr/>
          </p:nvSpPr>
          <p:spPr>
            <a:xfrm>
              <a:off x="2524697" y="660149"/>
              <a:ext cx="3266507" cy="62957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dirty="0" err="1">
                  <a:solidFill>
                    <a:schemeClr val="tx2"/>
                  </a:solidFill>
                  <a:effectLst/>
                  <a:latin typeface="+mj-lt"/>
                  <a:ea typeface="MS Mincho" panose="02020609040205080304" pitchFamily="49" charset="-128"/>
                </a:rPr>
                <a:t>Chuyển</a:t>
              </a:r>
              <a:r>
                <a:rPr lang="fr-FR" sz="4400" kern="1200" dirty="0">
                  <a:solidFill>
                    <a:schemeClr val="tx2"/>
                  </a:solidFill>
                  <a:effectLst/>
                  <a:latin typeface="+mj-lt"/>
                  <a:ea typeface="MS Mincho" panose="02020609040205080304" pitchFamily="49" charset="-128"/>
                </a:rPr>
                <a:t> sang </a:t>
              </a:r>
              <a:r>
                <a:rPr lang="fr-FR" sz="4400" kern="1200" dirty="0" err="1">
                  <a:solidFill>
                    <a:schemeClr val="tx2"/>
                  </a:solidFill>
                  <a:effectLst/>
                  <a:latin typeface="+mj-lt"/>
                  <a:ea typeface="MS Mincho" panose="02020609040205080304" pitchFamily="49" charset="-128"/>
                </a:rPr>
                <a:t>hệ</a:t>
              </a:r>
              <a:r>
                <a:rPr lang="fr-FR" sz="4400" kern="1200" dirty="0">
                  <a:solidFill>
                    <a:schemeClr val="tx2"/>
                  </a:solidFill>
                  <a:effectLst/>
                  <a:latin typeface="+mj-lt"/>
                  <a:ea typeface="MS Mincho" panose="02020609040205080304" pitchFamily="49" charset="-128"/>
                </a:rPr>
                <a:t> HSV</a:t>
              </a:r>
              <a:endParaRPr lang="en-US" sz="4400" dirty="0">
                <a:solidFill>
                  <a:schemeClr val="tx2"/>
                </a:solidFill>
                <a:effectLst/>
                <a:latin typeface="+mj-lt"/>
                <a:ea typeface="MS Mincho" panose="02020609040205080304" pitchFamily="49" charset="-128"/>
              </a:endParaRPr>
            </a:p>
          </p:txBody>
        </p:sp>
        <p:sp>
          <p:nvSpPr>
            <p:cNvPr id="71" name="Rectangle: Rounded Corners 70">
              <a:extLst>
                <a:ext uri="{FF2B5EF4-FFF2-40B4-BE49-F238E27FC236}">
                  <a16:creationId xmlns:a16="http://schemas.microsoft.com/office/drawing/2014/main" id="{75595A3F-11EA-4044-8AFB-83020ECA8518}"/>
                </a:ext>
              </a:extLst>
            </p:cNvPr>
            <p:cNvSpPr/>
            <p:nvPr/>
          </p:nvSpPr>
          <p:spPr>
            <a:xfrm>
              <a:off x="2522423" y="1569532"/>
              <a:ext cx="3266508" cy="711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Tìm vùng chứa vật thể</a:t>
              </a:r>
              <a:endParaRPr lang="en-US" sz="4400">
                <a:solidFill>
                  <a:schemeClr val="tx2"/>
                </a:solidFill>
                <a:effectLst/>
                <a:latin typeface="+mj-lt"/>
                <a:ea typeface="MS Mincho" panose="02020609040205080304" pitchFamily="49" charset="-128"/>
              </a:endParaRPr>
            </a:p>
          </p:txBody>
        </p:sp>
        <p:sp>
          <p:nvSpPr>
            <p:cNvPr id="72" name="Rectangle: Rounded Corners 71">
              <a:extLst>
                <a:ext uri="{FF2B5EF4-FFF2-40B4-BE49-F238E27FC236}">
                  <a16:creationId xmlns:a16="http://schemas.microsoft.com/office/drawing/2014/main" id="{DE472875-414D-43D1-A9FF-AB2EB32CA3ED}"/>
                </a:ext>
              </a:extLst>
            </p:cNvPr>
            <p:cNvSpPr/>
            <p:nvPr/>
          </p:nvSpPr>
          <p:spPr>
            <a:xfrm>
              <a:off x="2524698" y="2474608"/>
              <a:ext cx="3264233" cy="4737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Lọc nhiễu</a:t>
              </a:r>
              <a:endParaRPr lang="en-US" sz="4400">
                <a:solidFill>
                  <a:schemeClr val="tx2"/>
                </a:solidFill>
                <a:effectLst/>
                <a:latin typeface="+mj-lt"/>
                <a:ea typeface="MS Mincho" panose="02020609040205080304" pitchFamily="49" charset="-128"/>
              </a:endParaRPr>
            </a:p>
          </p:txBody>
        </p:sp>
        <p:sp>
          <p:nvSpPr>
            <p:cNvPr id="73" name="Rectangle: Rounded Corners 72">
              <a:extLst>
                <a:ext uri="{FF2B5EF4-FFF2-40B4-BE49-F238E27FC236}">
                  <a16:creationId xmlns:a16="http://schemas.microsoft.com/office/drawing/2014/main" id="{E20DE59D-09F9-46D9-940D-45EA7244FDC1}"/>
                </a:ext>
              </a:extLst>
            </p:cNvPr>
            <p:cNvSpPr/>
            <p:nvPr/>
          </p:nvSpPr>
          <p:spPr>
            <a:xfrm>
              <a:off x="2524698" y="3198793"/>
              <a:ext cx="3266507" cy="69341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ctr">
                <a:lnSpc>
                  <a:spcPct val="140000"/>
                </a:lnSpc>
                <a:spcAft>
                  <a:spcPts val="0"/>
                </a:spcAft>
              </a:pPr>
              <a:r>
                <a:rPr lang="fr-FR" sz="4400" kern="1200">
                  <a:solidFill>
                    <a:schemeClr val="tx2"/>
                  </a:solidFill>
                  <a:effectLst/>
                  <a:latin typeface="+mj-lt"/>
                  <a:ea typeface="MS Mincho" panose="02020609040205080304" pitchFamily="49" charset="-128"/>
                </a:rPr>
                <a:t>Tracking bằng Camshift</a:t>
              </a:r>
              <a:endParaRPr lang="en-US" sz="4400">
                <a:solidFill>
                  <a:schemeClr val="tx2"/>
                </a:solidFill>
                <a:effectLst/>
                <a:latin typeface="+mj-lt"/>
                <a:ea typeface="MS Mincho" panose="02020609040205080304" pitchFamily="49" charset="-128"/>
              </a:endParaRPr>
            </a:p>
          </p:txBody>
        </p:sp>
        <p:sp>
          <p:nvSpPr>
            <p:cNvPr id="74" name="Rectangle: Rounded Corners 73">
              <a:extLst>
                <a:ext uri="{FF2B5EF4-FFF2-40B4-BE49-F238E27FC236}">
                  <a16:creationId xmlns:a16="http://schemas.microsoft.com/office/drawing/2014/main" id="{D885E96B-6088-4D26-8A61-6305CD659910}"/>
                </a:ext>
              </a:extLst>
            </p:cNvPr>
            <p:cNvSpPr/>
            <p:nvPr/>
          </p:nvSpPr>
          <p:spPr>
            <a:xfrm>
              <a:off x="-89956" y="1371848"/>
              <a:ext cx="1729602" cy="70969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indent="226695" algn="just">
                <a:lnSpc>
                  <a:spcPct val="140000"/>
                </a:lnSpc>
                <a:spcAft>
                  <a:spcPts val="0"/>
                </a:spcAft>
              </a:pPr>
              <a:r>
                <a:rPr lang="fr-FR" sz="4400" kern="1200">
                  <a:solidFill>
                    <a:schemeClr val="tx2"/>
                  </a:solidFill>
                  <a:effectLst/>
                  <a:latin typeface="+mj-lt"/>
                  <a:ea typeface="MS Mincho" panose="02020609040205080304" pitchFamily="49" charset="-128"/>
                </a:rPr>
                <a:t>Video</a:t>
              </a:r>
              <a:endParaRPr lang="en-US" sz="4400">
                <a:solidFill>
                  <a:schemeClr val="tx2"/>
                </a:solidFill>
                <a:effectLst/>
                <a:latin typeface="+mj-lt"/>
                <a:ea typeface="MS Mincho" panose="02020609040205080304" pitchFamily="49" charset="-128"/>
              </a:endParaRPr>
            </a:p>
          </p:txBody>
        </p:sp>
        <p:sp>
          <p:nvSpPr>
            <p:cNvPr id="75" name="Arrow: Right 74">
              <a:extLst>
                <a:ext uri="{FF2B5EF4-FFF2-40B4-BE49-F238E27FC236}">
                  <a16:creationId xmlns:a16="http://schemas.microsoft.com/office/drawing/2014/main" id="{2B6106D8-2F1F-4FDA-B110-19D7FF1BE12C}"/>
                </a:ext>
              </a:extLst>
            </p:cNvPr>
            <p:cNvSpPr/>
            <p:nvPr/>
          </p:nvSpPr>
          <p:spPr>
            <a:xfrm>
              <a:off x="1649209"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6" name="Arrow: Right 75">
              <a:extLst>
                <a:ext uri="{FF2B5EF4-FFF2-40B4-BE49-F238E27FC236}">
                  <a16:creationId xmlns:a16="http://schemas.microsoft.com/office/drawing/2014/main" id="{1A5679C4-53EA-4400-84B2-AACF1F5FD638}"/>
                </a:ext>
              </a:extLst>
            </p:cNvPr>
            <p:cNvSpPr/>
            <p:nvPr/>
          </p:nvSpPr>
          <p:spPr>
            <a:xfrm>
              <a:off x="6251637" y="1655516"/>
              <a:ext cx="401474" cy="187190"/>
            </a:xfrm>
            <a:prstGeom prst="rightArrow">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sp>
          <p:nvSpPr>
            <p:cNvPr id="77" name="Rectangle 76">
              <a:extLst>
                <a:ext uri="{FF2B5EF4-FFF2-40B4-BE49-F238E27FC236}">
                  <a16:creationId xmlns:a16="http://schemas.microsoft.com/office/drawing/2014/main" id="{9347D879-594F-4763-A11C-DF5A2E30C480}"/>
                </a:ext>
              </a:extLst>
            </p:cNvPr>
            <p:cNvSpPr/>
            <p:nvPr/>
          </p:nvSpPr>
          <p:spPr>
            <a:xfrm flipH="1">
              <a:off x="2248157" y="-8770"/>
              <a:ext cx="79833" cy="3867649"/>
            </a:xfrm>
            <a:prstGeom prst="rect">
              <a:avLst/>
            </a:prstGeom>
            <a:solidFill>
              <a:schemeClr val="tx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chemeClr val="tx2"/>
                </a:solidFill>
                <a:latin typeface="+mj-lt"/>
              </a:endParaRPr>
            </a:p>
          </p:txBody>
        </p:sp>
      </p:grpSp>
    </p:spTree>
    <p:extLst>
      <p:ext uri="{BB962C8B-B14F-4D97-AF65-F5344CB8AC3E}">
        <p14:creationId xmlns:p14="http://schemas.microsoft.com/office/powerpoint/2010/main" val="17602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21625" y="553467"/>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54</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0526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4216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en-US" sz="5400">
                <a:solidFill>
                  <a:schemeClr val="bg1"/>
                </a:solidFill>
                <a:latin typeface="+mj-lt"/>
              </a:rPr>
              <a:t>Ảnh màu từ Camera</a:t>
            </a:r>
            <a:endParaRPr sz="5400">
              <a:solidFill>
                <a:schemeClr val="bg1"/>
              </a:solidFill>
              <a:latin typeface="+mj-lt"/>
            </a:endParaRPr>
          </a:p>
        </p:txBody>
      </p:sp>
      <p:pic>
        <p:nvPicPr>
          <p:cNvPr id="50" name="Picture 49" descr="A picture containing electronics, projector&#10;&#10;Description generated with high confidence">
            <a:extLst>
              <a:ext uri="{FF2B5EF4-FFF2-40B4-BE49-F238E27FC236}">
                <a16:creationId xmlns:a16="http://schemas.microsoft.com/office/drawing/2014/main" id="{02BC30E3-E4AA-4B2A-B267-BC722024EDEE}"/>
              </a:ext>
            </a:extLst>
          </p:cNvPr>
          <p:cNvPicPr>
            <a:picLocks noChangeAspect="1"/>
          </p:cNvPicPr>
          <p:nvPr/>
        </p:nvPicPr>
        <p:blipFill>
          <a:blip r:embed="rId3"/>
          <a:stretch>
            <a:fillRect/>
          </a:stretch>
        </p:blipFill>
        <p:spPr>
          <a:xfrm>
            <a:off x="1003674" y="3400866"/>
            <a:ext cx="2309853" cy="2309853"/>
          </a:xfrm>
          <a:prstGeom prst="rect">
            <a:avLst/>
          </a:prstGeom>
        </p:spPr>
      </p:pic>
      <p:grpSp>
        <p:nvGrpSpPr>
          <p:cNvPr id="78" name="Group 77">
            <a:extLst>
              <a:ext uri="{FF2B5EF4-FFF2-40B4-BE49-F238E27FC236}">
                <a16:creationId xmlns:a16="http://schemas.microsoft.com/office/drawing/2014/main" id="{924DE2F1-D6E6-4D0D-85DB-BC99CF2E5E78}"/>
              </a:ext>
            </a:extLst>
          </p:cNvPr>
          <p:cNvGrpSpPr/>
          <p:nvPr/>
        </p:nvGrpSpPr>
        <p:grpSpPr>
          <a:xfrm>
            <a:off x="5519115" y="2670616"/>
            <a:ext cx="11765211" cy="7801452"/>
            <a:chOff x="0" y="0"/>
            <a:chExt cx="5606200" cy="4046752"/>
          </a:xfrm>
        </p:grpSpPr>
        <p:pic>
          <p:nvPicPr>
            <p:cNvPr id="79" name="Picture 78">
              <a:extLst>
                <a:ext uri="{FF2B5EF4-FFF2-40B4-BE49-F238E27FC236}">
                  <a16:creationId xmlns:a16="http://schemas.microsoft.com/office/drawing/2014/main" id="{51F7A6BB-D641-40C7-8683-D80E2D885141}"/>
                </a:ext>
              </a:extLst>
            </p:cNvPr>
            <p:cNvPicPr>
              <a:picLocks noChangeAspect="1"/>
            </p:cNvPicPr>
            <p:nvPr/>
          </p:nvPicPr>
          <p:blipFill>
            <a:blip r:embed="rId4"/>
            <a:stretch>
              <a:fillRect/>
            </a:stretch>
          </p:blipFill>
          <p:spPr>
            <a:xfrm>
              <a:off x="0" y="2145324"/>
              <a:ext cx="2770507" cy="1901428"/>
            </a:xfrm>
            <a:prstGeom prst="rect">
              <a:avLst/>
            </a:prstGeom>
          </p:spPr>
        </p:pic>
        <p:pic>
          <p:nvPicPr>
            <p:cNvPr id="80" name="Picture 79">
              <a:extLst>
                <a:ext uri="{FF2B5EF4-FFF2-40B4-BE49-F238E27FC236}">
                  <a16:creationId xmlns:a16="http://schemas.microsoft.com/office/drawing/2014/main" id="{81D7EBFA-008F-452C-9221-6E0A4A065E2C}"/>
                </a:ext>
              </a:extLst>
            </p:cNvPr>
            <p:cNvPicPr>
              <a:picLocks noChangeAspect="1"/>
            </p:cNvPicPr>
            <p:nvPr/>
          </p:nvPicPr>
          <p:blipFill>
            <a:blip r:embed="rId5"/>
            <a:stretch>
              <a:fillRect/>
            </a:stretch>
          </p:blipFill>
          <p:spPr>
            <a:xfrm>
              <a:off x="2835692" y="0"/>
              <a:ext cx="2770508" cy="1901428"/>
            </a:xfrm>
            <a:prstGeom prst="rect">
              <a:avLst/>
            </a:prstGeom>
          </p:spPr>
        </p:pic>
        <p:pic>
          <p:nvPicPr>
            <p:cNvPr id="81" name="Picture 80">
              <a:extLst>
                <a:ext uri="{FF2B5EF4-FFF2-40B4-BE49-F238E27FC236}">
                  <a16:creationId xmlns:a16="http://schemas.microsoft.com/office/drawing/2014/main" id="{499D7EBA-90FA-48E1-944F-11CC9D4C2675}"/>
                </a:ext>
              </a:extLst>
            </p:cNvPr>
            <p:cNvPicPr>
              <a:picLocks noChangeAspect="1"/>
            </p:cNvPicPr>
            <p:nvPr/>
          </p:nvPicPr>
          <p:blipFill>
            <a:blip r:embed="rId6"/>
            <a:stretch>
              <a:fillRect/>
            </a:stretch>
          </p:blipFill>
          <p:spPr>
            <a:xfrm>
              <a:off x="2835692" y="2145324"/>
              <a:ext cx="2770508" cy="1901428"/>
            </a:xfrm>
            <a:prstGeom prst="rect">
              <a:avLst/>
            </a:prstGeom>
          </p:spPr>
        </p:pic>
        <p:pic>
          <p:nvPicPr>
            <p:cNvPr id="82" name="Picture 81">
              <a:extLst>
                <a:ext uri="{FF2B5EF4-FFF2-40B4-BE49-F238E27FC236}">
                  <a16:creationId xmlns:a16="http://schemas.microsoft.com/office/drawing/2014/main" id="{15972A56-07E6-4728-9EE4-187E3DE8743E}"/>
                </a:ext>
              </a:extLst>
            </p:cNvPr>
            <p:cNvPicPr>
              <a:picLocks noChangeAspect="1"/>
            </p:cNvPicPr>
            <p:nvPr/>
          </p:nvPicPr>
          <p:blipFill>
            <a:blip r:embed="rId7"/>
            <a:stretch>
              <a:fillRect/>
            </a:stretch>
          </p:blipFill>
          <p:spPr>
            <a:xfrm>
              <a:off x="9204" y="2"/>
              <a:ext cx="2761303" cy="1901428"/>
            </a:xfrm>
            <a:prstGeom prst="rect">
              <a:avLst/>
            </a:prstGeom>
          </p:spPr>
        </p:pic>
      </p:grpSp>
      <p:sp>
        <p:nvSpPr>
          <p:cNvPr id="2" name="Rectangle 1">
            <a:extLst>
              <a:ext uri="{FF2B5EF4-FFF2-40B4-BE49-F238E27FC236}">
                <a16:creationId xmlns:a16="http://schemas.microsoft.com/office/drawing/2014/main" id="{83760990-3237-40B7-BB97-3357B67D88BB}"/>
              </a:ext>
            </a:extLst>
          </p:cNvPr>
          <p:cNvSpPr/>
          <p:nvPr/>
        </p:nvSpPr>
        <p:spPr>
          <a:xfrm>
            <a:off x="5385937" y="11460372"/>
            <a:ext cx="12168361" cy="769441"/>
          </a:xfrm>
          <a:prstGeom prst="rect">
            <a:avLst/>
          </a:prstGeom>
        </p:spPr>
        <p:txBody>
          <a:bodyPr wrap="square">
            <a:spAutoFit/>
          </a:bodyPr>
          <a:lstStyle/>
          <a:p>
            <a:pPr algn="ctr"/>
            <a:r>
              <a:rPr lang="fr-FR" sz="4400" i="1" dirty="0" err="1">
                <a:solidFill>
                  <a:schemeClr val="tx2">
                    <a:lumMod val="50000"/>
                  </a:schemeClr>
                </a:solidFill>
                <a:latin typeface="+mj-lt"/>
                <a:ea typeface="MS Mincho" panose="02020609040205080304" pitchFamily="49" charset="-128"/>
              </a:rPr>
              <a:t>Kết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quả</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các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bước</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trong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quy</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trình</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nhận</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dạng</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vật</a:t>
            </a:r>
            <a:r>
              <a:rPr lang="fr-FR" sz="4400" i="1" dirty="0">
                <a:solidFill>
                  <a:schemeClr val="tx2">
                    <a:lumMod val="50000"/>
                  </a:schemeClr>
                </a:solidFill>
                <a:latin typeface="+mj-lt"/>
                <a:ea typeface="MS Mincho" panose="02020609040205080304" pitchFamily="49" charset="-128"/>
              </a:rPr>
              <a:t> </a:t>
            </a:r>
            <a:r>
              <a:rPr lang="fr-FR" sz="4400" i="1" dirty="0" err="1">
                <a:solidFill>
                  <a:schemeClr val="tx2">
                    <a:lumMod val="50000"/>
                  </a:schemeClr>
                </a:solidFill>
                <a:latin typeface="+mj-lt"/>
                <a:ea typeface="MS Mincho" panose="02020609040205080304" pitchFamily="49" charset="-128"/>
              </a:rPr>
              <a:t>thể</a:t>
            </a:r>
            <a:endParaRPr lang="en-US" sz="4400" i="1" dirty="0">
              <a:solidFill>
                <a:schemeClr val="tx2">
                  <a:lumMod val="50000"/>
                </a:schemeClr>
              </a:solidFill>
              <a:latin typeface="+mj-lt"/>
            </a:endParaRPr>
          </a:p>
        </p:txBody>
      </p:sp>
      <p:sp>
        <p:nvSpPr>
          <p:cNvPr id="8" name="TextBox 7">
            <a:extLst>
              <a:ext uri="{FF2B5EF4-FFF2-40B4-BE49-F238E27FC236}">
                <a16:creationId xmlns:a16="http://schemas.microsoft.com/office/drawing/2014/main" id="{41FE5EA6-2D8E-426A-AA06-2F76C30AF8FC}"/>
              </a:ext>
            </a:extLst>
          </p:cNvPr>
          <p:cNvSpPr txBox="1"/>
          <p:nvPr/>
        </p:nvSpPr>
        <p:spPr>
          <a:xfrm>
            <a:off x="8174386" y="6194318"/>
            <a:ext cx="503664" cy="754053"/>
          </a:xfrm>
          <a:prstGeom prst="rect">
            <a:avLst/>
          </a:prstGeom>
          <a:noFill/>
        </p:spPr>
        <p:txBody>
          <a:bodyPr wrap="none" rtlCol="0">
            <a:spAutoFit/>
          </a:bodyPr>
          <a:lstStyle/>
          <a:p>
            <a:r>
              <a:rPr lang="en-US" dirty="0">
                <a:solidFill>
                  <a:srgbClr val="000000"/>
                </a:solidFill>
              </a:rPr>
              <a:t>A</a:t>
            </a:r>
          </a:p>
        </p:txBody>
      </p:sp>
      <p:sp>
        <p:nvSpPr>
          <p:cNvPr id="17" name="TextBox 16">
            <a:extLst>
              <a:ext uri="{FF2B5EF4-FFF2-40B4-BE49-F238E27FC236}">
                <a16:creationId xmlns:a16="http://schemas.microsoft.com/office/drawing/2014/main" id="{1EC49EFB-C04A-4EA4-81DB-65A805E2CF43}"/>
              </a:ext>
            </a:extLst>
          </p:cNvPr>
          <p:cNvSpPr txBox="1"/>
          <p:nvPr/>
        </p:nvSpPr>
        <p:spPr>
          <a:xfrm>
            <a:off x="14169944" y="6172738"/>
            <a:ext cx="503664" cy="754053"/>
          </a:xfrm>
          <a:prstGeom prst="rect">
            <a:avLst/>
          </a:prstGeom>
          <a:noFill/>
        </p:spPr>
        <p:txBody>
          <a:bodyPr wrap="none" rtlCol="0">
            <a:spAutoFit/>
          </a:bodyPr>
          <a:lstStyle/>
          <a:p>
            <a:r>
              <a:rPr lang="en-US" dirty="0">
                <a:solidFill>
                  <a:srgbClr val="000000"/>
                </a:solidFill>
              </a:rPr>
              <a:t>B</a:t>
            </a:r>
          </a:p>
        </p:txBody>
      </p:sp>
      <p:sp>
        <p:nvSpPr>
          <p:cNvPr id="18" name="TextBox 17">
            <a:extLst>
              <a:ext uri="{FF2B5EF4-FFF2-40B4-BE49-F238E27FC236}">
                <a16:creationId xmlns:a16="http://schemas.microsoft.com/office/drawing/2014/main" id="{E73F73DB-5451-4047-A8D7-1A468CBE2568}"/>
              </a:ext>
            </a:extLst>
          </p:cNvPr>
          <p:cNvSpPr txBox="1"/>
          <p:nvPr/>
        </p:nvSpPr>
        <p:spPr>
          <a:xfrm>
            <a:off x="8184044" y="10472068"/>
            <a:ext cx="478016" cy="754053"/>
          </a:xfrm>
          <a:prstGeom prst="rect">
            <a:avLst/>
          </a:prstGeom>
          <a:noFill/>
        </p:spPr>
        <p:txBody>
          <a:bodyPr wrap="none" rtlCol="0">
            <a:spAutoFit/>
          </a:bodyPr>
          <a:lstStyle/>
          <a:p>
            <a:r>
              <a:rPr lang="en-US" dirty="0">
                <a:solidFill>
                  <a:srgbClr val="000000"/>
                </a:solidFill>
              </a:rPr>
              <a:t>C</a:t>
            </a:r>
          </a:p>
        </p:txBody>
      </p:sp>
      <p:sp>
        <p:nvSpPr>
          <p:cNvPr id="19" name="TextBox 18">
            <a:extLst>
              <a:ext uri="{FF2B5EF4-FFF2-40B4-BE49-F238E27FC236}">
                <a16:creationId xmlns:a16="http://schemas.microsoft.com/office/drawing/2014/main" id="{4B57ADC9-E809-4237-9157-A9FC9A6F2F91}"/>
              </a:ext>
            </a:extLst>
          </p:cNvPr>
          <p:cNvSpPr txBox="1"/>
          <p:nvPr/>
        </p:nvSpPr>
        <p:spPr>
          <a:xfrm>
            <a:off x="14125390" y="10476601"/>
            <a:ext cx="524503" cy="754053"/>
          </a:xfrm>
          <a:prstGeom prst="rect">
            <a:avLst/>
          </a:prstGeom>
          <a:noFill/>
        </p:spPr>
        <p:txBody>
          <a:bodyPr wrap="none" rtlCol="0">
            <a:spAutoFit/>
          </a:bodyPr>
          <a:lstStyle/>
          <a:p>
            <a:r>
              <a:rPr lang="en-US" dirty="0">
                <a:solidFill>
                  <a:srgbClr val="000000"/>
                </a:solidFill>
              </a:rPr>
              <a:t>D</a:t>
            </a:r>
          </a:p>
        </p:txBody>
      </p:sp>
    </p:spTree>
    <p:extLst>
      <p:ext uri="{BB962C8B-B14F-4D97-AF65-F5344CB8AC3E}">
        <p14:creationId xmlns:p14="http://schemas.microsoft.com/office/powerpoint/2010/main" val="3789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4821625" y="553467"/>
            <a:ext cx="13311913" cy="1015016"/>
            <a:chOff x="2488066" y="821828"/>
            <a:chExt cx="13311913"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488066" y="821828"/>
              <a:ext cx="13311913"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Kỹ thuật nhận dạng vật thể</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55</a:t>
            </a:fld>
            <a:endParaRPr lang="en-US" sz="2800"/>
          </a:p>
        </p:txBody>
      </p:sp>
      <p:sp>
        <p:nvSpPr>
          <p:cNvPr id="42" name="Rectangle 41">
            <a:extLst>
              <a:ext uri="{FF2B5EF4-FFF2-40B4-BE49-F238E27FC236}">
                <a16:creationId xmlns:a16="http://schemas.microsoft.com/office/drawing/2014/main" id="{E92472D5-E743-465A-BFBB-3373132BD439}"/>
              </a:ext>
            </a:extLst>
          </p:cNvPr>
          <p:cNvSpPr/>
          <p:nvPr/>
        </p:nvSpPr>
        <p:spPr>
          <a:xfrm>
            <a:off x="0" y="0"/>
            <a:ext cx="4779511"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44" name="Shape 141">
            <a:extLst>
              <a:ext uri="{FF2B5EF4-FFF2-40B4-BE49-F238E27FC236}">
                <a16:creationId xmlns:a16="http://schemas.microsoft.com/office/drawing/2014/main" id="{60D07A26-42FF-481F-9078-77FEB11BF014}"/>
              </a:ext>
            </a:extLst>
          </p:cNvPr>
          <p:cNvSpPr/>
          <p:nvPr/>
        </p:nvSpPr>
        <p:spPr>
          <a:xfrm>
            <a:off x="574003" y="5838192"/>
            <a:ext cx="3772968" cy="14231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lang="vi-VN" sz="5400">
                <a:solidFill>
                  <a:schemeClr val="bg1"/>
                </a:solidFill>
              </a:rPr>
              <a:t>Thư viện Vuforia</a:t>
            </a:r>
          </a:p>
        </p:txBody>
      </p:sp>
      <p:pic>
        <p:nvPicPr>
          <p:cNvPr id="9" name="Picture 8">
            <a:extLst>
              <a:ext uri="{FF2B5EF4-FFF2-40B4-BE49-F238E27FC236}">
                <a16:creationId xmlns:a16="http://schemas.microsoft.com/office/drawing/2014/main" id="{84A15A55-F434-4020-843A-19D42CB6FE44}"/>
              </a:ext>
            </a:extLst>
          </p:cNvPr>
          <p:cNvPicPr>
            <a:picLocks noChangeAspect="1"/>
          </p:cNvPicPr>
          <p:nvPr/>
        </p:nvPicPr>
        <p:blipFill>
          <a:blip r:embed="rId3"/>
          <a:stretch>
            <a:fillRect/>
          </a:stretch>
        </p:blipFill>
        <p:spPr>
          <a:xfrm>
            <a:off x="1301331" y="3120809"/>
            <a:ext cx="2318312" cy="2318312"/>
          </a:xfrm>
          <a:prstGeom prst="rect">
            <a:avLst/>
          </a:prstGeom>
        </p:spPr>
      </p:pic>
      <p:grpSp>
        <p:nvGrpSpPr>
          <p:cNvPr id="10" name="Group 9">
            <a:extLst>
              <a:ext uri="{FF2B5EF4-FFF2-40B4-BE49-F238E27FC236}">
                <a16:creationId xmlns:a16="http://schemas.microsoft.com/office/drawing/2014/main" id="{C3C85F81-D5F7-43B0-9CB3-1AC95F0AE3B1}"/>
              </a:ext>
            </a:extLst>
          </p:cNvPr>
          <p:cNvGrpSpPr/>
          <p:nvPr/>
        </p:nvGrpSpPr>
        <p:grpSpPr>
          <a:xfrm>
            <a:off x="7972695" y="2217511"/>
            <a:ext cx="7432001" cy="3944239"/>
            <a:chOff x="0" y="0"/>
            <a:chExt cx="4565299" cy="3171419"/>
          </a:xfrm>
        </p:grpSpPr>
        <p:pic>
          <p:nvPicPr>
            <p:cNvPr id="11" name="Picture 10" descr="https://vuforialibrarycontent.vuforia.com/Images/local_contrast_1_original.jpg">
              <a:extLst>
                <a:ext uri="{FF2B5EF4-FFF2-40B4-BE49-F238E27FC236}">
                  <a16:creationId xmlns:a16="http://schemas.microsoft.com/office/drawing/2014/main" id="{5E5BC754-7B6F-46CA-A8A2-D8C5358D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 y="4430"/>
              <a:ext cx="2286000" cy="1521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vuforialibrarycontent.vuforia.com/Images/local_contrast_1_original_features.jpg">
              <a:extLst>
                <a:ext uri="{FF2B5EF4-FFF2-40B4-BE49-F238E27FC236}">
                  <a16:creationId xmlns:a16="http://schemas.microsoft.com/office/drawing/2014/main" id="{6B1F64E1-0C02-4201-972B-039608FC2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597" y="0"/>
              <a:ext cx="228600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vuforialibrarycontent.vuforia.com/Images/local_contrast_3_strong.jpg">
              <a:extLst>
                <a:ext uri="{FF2B5EF4-FFF2-40B4-BE49-F238E27FC236}">
                  <a16:creationId xmlns:a16="http://schemas.microsoft.com/office/drawing/2014/main" id="{CA1C1952-1B1B-4E84-8C0A-18E42CF325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525499"/>
              <a:ext cx="2286000" cy="1645920"/>
            </a:xfrm>
            <a:prstGeom prst="rect">
              <a:avLst/>
            </a:prstGeom>
            <a:noFill/>
            <a:ln>
              <a:noFill/>
            </a:ln>
          </p:spPr>
        </p:pic>
        <p:pic>
          <p:nvPicPr>
            <p:cNvPr id="14" name="Picture 13" descr="https://vuforialibrarycontent.vuforia.com/Images/local_contrast_3_strong_features.jpg">
              <a:extLst>
                <a:ext uri="{FF2B5EF4-FFF2-40B4-BE49-F238E27FC236}">
                  <a16:creationId xmlns:a16="http://schemas.microsoft.com/office/drawing/2014/main" id="{148503CF-0434-4D7E-ADA6-C7461CEAA9C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9299" y="1525498"/>
              <a:ext cx="2286000" cy="1645919"/>
            </a:xfrm>
            <a:prstGeom prst="rect">
              <a:avLst/>
            </a:prstGeom>
            <a:noFill/>
            <a:ln>
              <a:noFill/>
            </a:ln>
          </p:spPr>
        </p:pic>
      </p:grpSp>
      <p:sp>
        <p:nvSpPr>
          <p:cNvPr id="2" name="TextBox 1">
            <a:extLst>
              <a:ext uri="{FF2B5EF4-FFF2-40B4-BE49-F238E27FC236}">
                <a16:creationId xmlns:a16="http://schemas.microsoft.com/office/drawing/2014/main" id="{C83437E5-7DA6-4CA5-816E-78F4EC029D17}"/>
              </a:ext>
            </a:extLst>
          </p:cNvPr>
          <p:cNvSpPr txBox="1"/>
          <p:nvPr/>
        </p:nvSpPr>
        <p:spPr>
          <a:xfrm>
            <a:off x="5766066" y="6236394"/>
            <a:ext cx="12521934" cy="769441"/>
          </a:xfrm>
          <a:prstGeom prst="rect">
            <a:avLst/>
          </a:prstGeom>
          <a:noFill/>
        </p:spPr>
        <p:txBody>
          <a:bodyPr wrap="square" rtlCol="0">
            <a:spAutoFit/>
          </a:bodyPr>
          <a:lstStyle/>
          <a:p>
            <a:pPr algn="ctr"/>
            <a:r>
              <a:rPr lang="en-US" sz="4400" i="1" dirty="0" err="1">
                <a:solidFill>
                  <a:schemeClr val="tx1">
                    <a:lumMod val="50000"/>
                  </a:schemeClr>
                </a:solidFill>
              </a:rPr>
              <a:t>Chất</a:t>
            </a:r>
            <a:r>
              <a:rPr lang="en-US" sz="4400" i="1" dirty="0">
                <a:solidFill>
                  <a:schemeClr val="tx1">
                    <a:lumMod val="50000"/>
                  </a:schemeClr>
                </a:solidFill>
              </a:rPr>
              <a:t> l</a:t>
            </a:r>
            <a:r>
              <a:rPr lang="vi-VN" sz="4400" i="1" dirty="0">
                <a:solidFill>
                  <a:schemeClr val="tx1">
                    <a:lumMod val="50000"/>
                  </a:schemeClr>
                </a:solidFill>
              </a:rPr>
              <a:t>ư</a:t>
            </a:r>
            <a:r>
              <a:rPr lang="en-US" sz="4400" i="1" dirty="0" err="1">
                <a:solidFill>
                  <a:schemeClr val="tx1">
                    <a:lumMod val="50000"/>
                  </a:schemeClr>
                </a:solidFill>
              </a:rPr>
              <a:t>ợng</a:t>
            </a:r>
            <a:r>
              <a:rPr lang="en-US" sz="4400" i="1" dirty="0">
                <a:solidFill>
                  <a:schemeClr val="tx1">
                    <a:lumMod val="50000"/>
                  </a:schemeClr>
                </a:solidFill>
              </a:rPr>
              <a:t> ảnh </a:t>
            </a:r>
            <a:r>
              <a:rPr lang="en-US" sz="4400" i="1" dirty="0" err="1">
                <a:solidFill>
                  <a:schemeClr val="tx1">
                    <a:lumMod val="50000"/>
                  </a:schemeClr>
                </a:solidFill>
              </a:rPr>
              <a:t>ảnh</a:t>
            </a:r>
            <a:r>
              <a:rPr lang="en-US" sz="4400" i="1" dirty="0">
                <a:solidFill>
                  <a:schemeClr val="tx1">
                    <a:lumMod val="50000"/>
                  </a:schemeClr>
                </a:solidFill>
              </a:rPr>
              <a:t> h</a:t>
            </a:r>
            <a:r>
              <a:rPr lang="vi-VN" sz="4400" i="1" dirty="0">
                <a:solidFill>
                  <a:schemeClr val="tx1">
                    <a:lumMod val="50000"/>
                  </a:schemeClr>
                </a:solidFill>
              </a:rPr>
              <a:t>ư</a:t>
            </a:r>
            <a:r>
              <a:rPr lang="en-US" sz="4400" i="1" dirty="0" err="1">
                <a:solidFill>
                  <a:schemeClr val="tx1">
                    <a:lumMod val="50000"/>
                  </a:schemeClr>
                </a:solidFill>
              </a:rPr>
              <a:t>ởng</a:t>
            </a:r>
            <a:r>
              <a:rPr lang="en-US" sz="4400" i="1" dirty="0">
                <a:solidFill>
                  <a:schemeClr val="tx1">
                    <a:lumMod val="50000"/>
                  </a:schemeClr>
                </a:solidFill>
              </a:rPr>
              <a:t> </a:t>
            </a:r>
            <a:r>
              <a:rPr lang="en-US" sz="4400" i="1" dirty="0" err="1">
                <a:solidFill>
                  <a:schemeClr val="tx1">
                    <a:lumMod val="50000"/>
                  </a:schemeClr>
                </a:solidFill>
              </a:rPr>
              <a:t>đến</a:t>
            </a:r>
            <a:r>
              <a:rPr lang="en-US" sz="4400" i="1" dirty="0">
                <a:solidFill>
                  <a:schemeClr val="tx1">
                    <a:lumMod val="50000"/>
                  </a:schemeClr>
                </a:solidFill>
              </a:rPr>
              <a:t> </a:t>
            </a:r>
            <a:r>
              <a:rPr lang="en-US" sz="4400" i="1" dirty="0" err="1">
                <a:solidFill>
                  <a:schemeClr val="tx1">
                    <a:lumMod val="50000"/>
                  </a:schemeClr>
                </a:solidFill>
              </a:rPr>
              <a:t>khả</a:t>
            </a:r>
            <a:r>
              <a:rPr lang="en-US" sz="4400" i="1" dirty="0">
                <a:solidFill>
                  <a:schemeClr val="tx1">
                    <a:lumMod val="50000"/>
                  </a:schemeClr>
                </a:solidFill>
              </a:rPr>
              <a:t> </a:t>
            </a:r>
            <a:r>
              <a:rPr lang="en-US" sz="4400" i="1" dirty="0" err="1">
                <a:solidFill>
                  <a:schemeClr val="tx1">
                    <a:lumMod val="50000"/>
                  </a:schemeClr>
                </a:solidFill>
              </a:rPr>
              <a:t>năng</a:t>
            </a:r>
            <a:r>
              <a:rPr lang="en-US" sz="4400" i="1" dirty="0">
                <a:solidFill>
                  <a:schemeClr val="tx1">
                    <a:lumMod val="50000"/>
                  </a:schemeClr>
                </a:solidFill>
              </a:rPr>
              <a:t> </a:t>
            </a:r>
            <a:r>
              <a:rPr lang="en-US" sz="4400" i="1" dirty="0" err="1">
                <a:solidFill>
                  <a:schemeClr val="tx1">
                    <a:lumMod val="50000"/>
                  </a:schemeClr>
                </a:solidFill>
              </a:rPr>
              <a:t>nhận</a:t>
            </a:r>
            <a:r>
              <a:rPr lang="en-US" sz="4400" i="1" dirty="0">
                <a:solidFill>
                  <a:schemeClr val="tx1">
                    <a:lumMod val="50000"/>
                  </a:schemeClr>
                </a:solidFill>
              </a:rPr>
              <a:t> </a:t>
            </a:r>
            <a:r>
              <a:rPr lang="en-US" sz="4400" i="1" dirty="0" err="1">
                <a:solidFill>
                  <a:schemeClr val="tx1">
                    <a:lumMod val="50000"/>
                  </a:schemeClr>
                </a:solidFill>
              </a:rPr>
              <a:t>diện</a:t>
            </a:r>
            <a:endParaRPr lang="en-US" sz="4400" i="1" dirty="0">
              <a:solidFill>
                <a:schemeClr val="tx1">
                  <a:lumMod val="50000"/>
                </a:schemeClr>
              </a:solidFill>
            </a:endParaRPr>
          </a:p>
        </p:txBody>
      </p:sp>
      <p:pic>
        <p:nvPicPr>
          <p:cNvPr id="8" name="Picture 7">
            <a:extLst>
              <a:ext uri="{FF2B5EF4-FFF2-40B4-BE49-F238E27FC236}">
                <a16:creationId xmlns:a16="http://schemas.microsoft.com/office/drawing/2014/main" id="{8FCC4985-B199-4E86-BCB4-EEFA463AAE0D}"/>
              </a:ext>
            </a:extLst>
          </p:cNvPr>
          <p:cNvPicPr>
            <a:picLocks noChangeAspect="1"/>
          </p:cNvPicPr>
          <p:nvPr/>
        </p:nvPicPr>
        <p:blipFill>
          <a:blip r:embed="rId8"/>
          <a:stretch>
            <a:fillRect/>
          </a:stretch>
        </p:blipFill>
        <p:spPr>
          <a:xfrm>
            <a:off x="7995812" y="7732392"/>
            <a:ext cx="7413931" cy="4170337"/>
          </a:xfrm>
          <a:prstGeom prst="rect">
            <a:avLst/>
          </a:prstGeom>
        </p:spPr>
      </p:pic>
      <p:sp>
        <p:nvSpPr>
          <p:cNvPr id="17" name="TextBox 16">
            <a:extLst>
              <a:ext uri="{FF2B5EF4-FFF2-40B4-BE49-F238E27FC236}">
                <a16:creationId xmlns:a16="http://schemas.microsoft.com/office/drawing/2014/main" id="{D9A920B1-DCA9-4CF5-8ED9-6A7007939C1A}"/>
              </a:ext>
            </a:extLst>
          </p:cNvPr>
          <p:cNvSpPr txBox="1"/>
          <p:nvPr/>
        </p:nvSpPr>
        <p:spPr>
          <a:xfrm>
            <a:off x="7630208" y="11993535"/>
            <a:ext cx="8299131" cy="769441"/>
          </a:xfrm>
          <a:prstGeom prst="rect">
            <a:avLst/>
          </a:prstGeom>
          <a:noFill/>
        </p:spPr>
        <p:txBody>
          <a:bodyPr wrap="none" rtlCol="0">
            <a:spAutoFit/>
          </a:bodyPr>
          <a:lstStyle/>
          <a:p>
            <a:r>
              <a:rPr lang="en-US" sz="4400" i="1" dirty="0" err="1">
                <a:solidFill>
                  <a:schemeClr val="tx1">
                    <a:lumMod val="50000"/>
                  </a:schemeClr>
                </a:solidFill>
              </a:rPr>
              <a:t>Hỗ</a:t>
            </a:r>
            <a:r>
              <a:rPr lang="en-US" sz="4400" i="1" dirty="0">
                <a:solidFill>
                  <a:schemeClr val="tx1">
                    <a:lumMod val="50000"/>
                  </a:schemeClr>
                </a:solidFill>
              </a:rPr>
              <a:t> </a:t>
            </a:r>
            <a:r>
              <a:rPr lang="en-US" sz="4400" i="1" dirty="0" err="1">
                <a:solidFill>
                  <a:schemeClr val="tx1">
                    <a:lumMod val="50000"/>
                  </a:schemeClr>
                </a:solidFill>
              </a:rPr>
              <a:t>trợ</a:t>
            </a:r>
            <a:r>
              <a:rPr lang="en-US" sz="4400" i="1" dirty="0">
                <a:solidFill>
                  <a:schemeClr val="tx1">
                    <a:lumMod val="50000"/>
                  </a:schemeClr>
                </a:solidFill>
              </a:rPr>
              <a:t> của Vuforia với </a:t>
            </a:r>
            <a:r>
              <a:rPr lang="en-US" sz="4400" i="1" dirty="0" err="1">
                <a:solidFill>
                  <a:schemeClr val="tx1">
                    <a:lumMod val="50000"/>
                  </a:schemeClr>
                </a:solidFill>
              </a:rPr>
              <a:t>ứng</a:t>
            </a:r>
            <a:r>
              <a:rPr lang="en-US" sz="4400" i="1" dirty="0">
                <a:solidFill>
                  <a:schemeClr val="tx1">
                    <a:lumMod val="50000"/>
                  </a:schemeClr>
                </a:solidFill>
              </a:rPr>
              <a:t> </a:t>
            </a:r>
            <a:r>
              <a:rPr lang="en-US" sz="4400" i="1" dirty="0" err="1">
                <a:solidFill>
                  <a:schemeClr val="tx1">
                    <a:lumMod val="50000"/>
                  </a:schemeClr>
                </a:solidFill>
              </a:rPr>
              <a:t>dụng</a:t>
            </a:r>
            <a:r>
              <a:rPr lang="en-US" sz="4400" i="1" dirty="0">
                <a:solidFill>
                  <a:schemeClr val="tx1">
                    <a:lumMod val="50000"/>
                  </a:schemeClr>
                </a:solidFill>
              </a:rPr>
              <a:t> AR</a:t>
            </a:r>
          </a:p>
        </p:txBody>
      </p:sp>
    </p:spTree>
    <p:extLst>
      <p:ext uri="{BB962C8B-B14F-4D97-AF65-F5344CB8AC3E}">
        <p14:creationId xmlns:p14="http://schemas.microsoft.com/office/powerpoint/2010/main" val="23353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3450268" y="733337"/>
            <a:ext cx="11387476" cy="1103507"/>
            <a:chOff x="3450268" y="733337"/>
            <a:chExt cx="11387476"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3450268" y="733337"/>
              <a:ext cx="11387476"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Lý do thực hiện đề tài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56</a:t>
            </a:fld>
            <a:endParaRPr lang="en-US" sz="2800"/>
          </a:p>
        </p:txBody>
      </p:sp>
      <p:grpSp>
        <p:nvGrpSpPr>
          <p:cNvPr id="8" name="Group 7">
            <a:extLst>
              <a:ext uri="{FF2B5EF4-FFF2-40B4-BE49-F238E27FC236}">
                <a16:creationId xmlns:a16="http://schemas.microsoft.com/office/drawing/2014/main" id="{AADAC0DA-F062-46F6-B0A1-F629F205BDB8}"/>
              </a:ext>
            </a:extLst>
          </p:cNvPr>
          <p:cNvGrpSpPr/>
          <p:nvPr/>
        </p:nvGrpSpPr>
        <p:grpSpPr>
          <a:xfrm>
            <a:off x="686413" y="4729613"/>
            <a:ext cx="5743364" cy="5425317"/>
            <a:chOff x="1207675" y="1387446"/>
            <a:chExt cx="5089216" cy="4807394"/>
          </a:xfrm>
        </p:grpSpPr>
        <p:sp>
          <p:nvSpPr>
            <p:cNvPr id="9" name="Rectangle 8">
              <a:extLst>
                <a:ext uri="{FF2B5EF4-FFF2-40B4-BE49-F238E27FC236}">
                  <a16:creationId xmlns:a16="http://schemas.microsoft.com/office/drawing/2014/main" id="{1D0F5A58-9DE6-42A7-8534-0F87CEC6D224}"/>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D2AF0A7-98A3-4E27-A9AC-0A7EA269EA18}"/>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6E23128-00C9-4517-9F5D-02B78D7AE870}"/>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40758BD-4763-4098-A1E0-FC25D722EC4E}"/>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7">
              <a:extLst>
                <a:ext uri="{FF2B5EF4-FFF2-40B4-BE49-F238E27FC236}">
                  <a16:creationId xmlns:a16="http://schemas.microsoft.com/office/drawing/2014/main" id="{11941A72-0349-4EFA-965D-D1C12FE787AB}"/>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4" name="Freeform 8">
              <a:extLst>
                <a:ext uri="{FF2B5EF4-FFF2-40B4-BE49-F238E27FC236}">
                  <a16:creationId xmlns:a16="http://schemas.microsoft.com/office/drawing/2014/main" id="{8DC7B8FE-B04C-44AC-970D-D73BA0B776F6}"/>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9">
              <a:extLst>
                <a:ext uri="{FF2B5EF4-FFF2-40B4-BE49-F238E27FC236}">
                  <a16:creationId xmlns:a16="http://schemas.microsoft.com/office/drawing/2014/main" id="{C7693AE1-0812-446C-B2B6-F206290AE502}"/>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0">
              <a:extLst>
                <a:ext uri="{FF2B5EF4-FFF2-40B4-BE49-F238E27FC236}">
                  <a16:creationId xmlns:a16="http://schemas.microsoft.com/office/drawing/2014/main" id="{62EE738F-3304-45D0-A961-F37604091B8A}"/>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7" name="Freeform 11">
              <a:extLst>
                <a:ext uri="{FF2B5EF4-FFF2-40B4-BE49-F238E27FC236}">
                  <a16:creationId xmlns:a16="http://schemas.microsoft.com/office/drawing/2014/main" id="{30C60E4B-5BE0-46A6-AFB4-D480D5947D6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12">
              <a:extLst>
                <a:ext uri="{FF2B5EF4-FFF2-40B4-BE49-F238E27FC236}">
                  <a16:creationId xmlns:a16="http://schemas.microsoft.com/office/drawing/2014/main" id="{279E3BFB-9F40-4694-9026-B47554B03E1F}"/>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13">
              <a:extLst>
                <a:ext uri="{FF2B5EF4-FFF2-40B4-BE49-F238E27FC236}">
                  <a16:creationId xmlns:a16="http://schemas.microsoft.com/office/drawing/2014/main" id="{861FD0DF-852D-4215-A77D-48529C2C14D1}"/>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20" name="Freeform 14">
              <a:extLst>
                <a:ext uri="{FF2B5EF4-FFF2-40B4-BE49-F238E27FC236}">
                  <a16:creationId xmlns:a16="http://schemas.microsoft.com/office/drawing/2014/main" id="{C0055ADD-4CFE-4A1F-A4AA-B6460A08EAB3}"/>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5">
              <a:extLst>
                <a:ext uri="{FF2B5EF4-FFF2-40B4-BE49-F238E27FC236}">
                  <a16:creationId xmlns:a16="http://schemas.microsoft.com/office/drawing/2014/main" id="{2EE41258-79E1-484E-87EF-C4ADC04D8A09}"/>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6">
              <a:extLst>
                <a:ext uri="{FF2B5EF4-FFF2-40B4-BE49-F238E27FC236}">
                  <a16:creationId xmlns:a16="http://schemas.microsoft.com/office/drawing/2014/main" id="{213514C7-724C-4117-8F78-97ED8347298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3" name="Freeform 17">
              <a:extLst>
                <a:ext uri="{FF2B5EF4-FFF2-40B4-BE49-F238E27FC236}">
                  <a16:creationId xmlns:a16="http://schemas.microsoft.com/office/drawing/2014/main" id="{9B48D8EF-CBD4-455C-B42E-B7DAC5A16B2C}"/>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8">
              <a:extLst>
                <a:ext uri="{FF2B5EF4-FFF2-40B4-BE49-F238E27FC236}">
                  <a16:creationId xmlns:a16="http://schemas.microsoft.com/office/drawing/2014/main" id="{9B3FC4DD-4757-4EA1-9139-4BB6BA6DC2F7}"/>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 name="TextBox 32">
            <a:extLst>
              <a:ext uri="{FF2B5EF4-FFF2-40B4-BE49-F238E27FC236}">
                <a16:creationId xmlns:a16="http://schemas.microsoft.com/office/drawing/2014/main" id="{5DF35FFB-5BD8-4C71-9A84-8DD4387C30DE}"/>
              </a:ext>
            </a:extLst>
          </p:cNvPr>
          <p:cNvSpPr txBox="1"/>
          <p:nvPr/>
        </p:nvSpPr>
        <p:spPr>
          <a:xfrm>
            <a:off x="9803600" y="5891520"/>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Giá thành rẻ</a:t>
            </a:r>
            <a:endParaRPr lang="en-IN" sz="5200" b="1" dirty="0">
              <a:solidFill>
                <a:schemeClr val="tx2">
                  <a:lumMod val="75000"/>
                </a:schemeClr>
              </a:solidFill>
              <a:latin typeface="+mj-lt"/>
              <a:cs typeface="Arial" pitchFamily="34" charset="0"/>
            </a:endParaRPr>
          </a:p>
        </p:txBody>
      </p:sp>
      <p:sp>
        <p:nvSpPr>
          <p:cNvPr id="35" name="Oval 34">
            <a:extLst>
              <a:ext uri="{FF2B5EF4-FFF2-40B4-BE49-F238E27FC236}">
                <a16:creationId xmlns:a16="http://schemas.microsoft.com/office/drawing/2014/main" id="{C7220D3E-AA49-4247-BE7E-F5A2B8FCB29D}"/>
              </a:ext>
            </a:extLst>
          </p:cNvPr>
          <p:cNvSpPr/>
          <p:nvPr/>
        </p:nvSpPr>
        <p:spPr>
          <a:xfrm>
            <a:off x="8092113" y="5502084"/>
            <a:ext cx="1645664" cy="1462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AB2720-8E16-4D30-ABAB-85BC140B5189}"/>
              </a:ext>
            </a:extLst>
          </p:cNvPr>
          <p:cNvSpPr txBox="1"/>
          <p:nvPr/>
        </p:nvSpPr>
        <p:spPr>
          <a:xfrm>
            <a:off x="9803597" y="3194984"/>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Ph</a:t>
            </a:r>
            <a:r>
              <a:rPr lang="vi-VN" sz="5200" b="1">
                <a:solidFill>
                  <a:schemeClr val="tx2">
                    <a:lumMod val="75000"/>
                  </a:schemeClr>
                </a:solidFill>
                <a:latin typeface="+mj-lt"/>
                <a:cs typeface="Arial" pitchFamily="34" charset="0"/>
              </a:rPr>
              <a:t>ư</a:t>
            </a:r>
            <a:r>
              <a:rPr lang="en-US" sz="5200" b="1">
                <a:solidFill>
                  <a:schemeClr val="tx2">
                    <a:lumMod val="75000"/>
                  </a:schemeClr>
                </a:solidFill>
                <a:latin typeface="+mj-lt"/>
                <a:cs typeface="Arial" pitchFamily="34" charset="0"/>
              </a:rPr>
              <a:t>ơng pháp dạy học mới</a:t>
            </a:r>
            <a:endParaRPr lang="en-IN" sz="5200" b="1" dirty="0">
              <a:solidFill>
                <a:schemeClr val="tx2">
                  <a:lumMod val="75000"/>
                </a:schemeClr>
              </a:solidFill>
              <a:latin typeface="+mj-lt"/>
              <a:cs typeface="Arial" pitchFamily="34" charset="0"/>
            </a:endParaRPr>
          </a:p>
        </p:txBody>
      </p:sp>
      <p:sp>
        <p:nvSpPr>
          <p:cNvPr id="48" name="TextBox 47">
            <a:extLst>
              <a:ext uri="{FF2B5EF4-FFF2-40B4-BE49-F238E27FC236}">
                <a16:creationId xmlns:a16="http://schemas.microsoft.com/office/drawing/2014/main" id="{F562678A-F269-4E06-BF4B-623CFE3E15FA}"/>
              </a:ext>
            </a:extLst>
          </p:cNvPr>
          <p:cNvSpPr txBox="1"/>
          <p:nvPr/>
        </p:nvSpPr>
        <p:spPr>
          <a:xfrm>
            <a:off x="9803600" y="8465810"/>
            <a:ext cx="8484400" cy="1692771"/>
          </a:xfrm>
          <a:prstGeom prst="rect">
            <a:avLst/>
          </a:prstGeom>
          <a:noFill/>
        </p:spPr>
        <p:txBody>
          <a:bodyPr wrap="square" rtlCol="0">
            <a:spAutoFit/>
          </a:bodyPr>
          <a:lstStyle/>
          <a:p>
            <a:r>
              <a:rPr lang="en-IN" sz="5200" b="1">
                <a:solidFill>
                  <a:schemeClr val="tx2">
                    <a:lumMod val="75000"/>
                  </a:schemeClr>
                </a:solidFill>
                <a:cs typeface="Arial" pitchFamily="34" charset="0"/>
              </a:rPr>
              <a:t>Đã đ</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ợc á</a:t>
            </a:r>
            <a:r>
              <a:rPr lang="en-IN" sz="5200" b="1">
                <a:solidFill>
                  <a:schemeClr val="tx2">
                    <a:lumMod val="75000"/>
                  </a:schemeClr>
                </a:solidFill>
                <a:cs typeface="Arial" pitchFamily="34" charset="0"/>
              </a:rPr>
              <a:t>p dụng thành công </a:t>
            </a:r>
            <a:r>
              <a:rPr lang="en-US" sz="5200" b="1">
                <a:solidFill>
                  <a:schemeClr val="tx2">
                    <a:lumMod val="75000"/>
                  </a:schemeClr>
                </a:solidFill>
                <a:cs typeface="Arial" pitchFamily="34" charset="0"/>
              </a:rPr>
              <a:t>ở các n</a:t>
            </a:r>
            <a:r>
              <a:rPr lang="vi-VN" sz="5200" b="1">
                <a:solidFill>
                  <a:schemeClr val="tx2">
                    <a:lumMod val="75000"/>
                  </a:schemeClr>
                </a:solidFill>
                <a:cs typeface="Arial" pitchFamily="34" charset="0"/>
              </a:rPr>
              <a:t>ư</a:t>
            </a:r>
            <a:r>
              <a:rPr lang="en-US" sz="5200" b="1">
                <a:solidFill>
                  <a:schemeClr val="tx2">
                    <a:lumMod val="75000"/>
                  </a:schemeClr>
                </a:solidFill>
                <a:cs typeface="Arial" pitchFamily="34" charset="0"/>
              </a:rPr>
              <a:t>ớc khác</a:t>
            </a:r>
            <a:endParaRPr lang="en-IN" sz="5200" b="1" dirty="0">
              <a:solidFill>
                <a:schemeClr val="tx2">
                  <a:lumMod val="75000"/>
                </a:schemeClr>
              </a:solidFill>
              <a:cs typeface="Arial" pitchFamily="34" charset="0"/>
            </a:endParaRPr>
          </a:p>
        </p:txBody>
      </p:sp>
      <p:sp>
        <p:nvSpPr>
          <p:cNvPr id="50" name="Oval 49">
            <a:extLst>
              <a:ext uri="{FF2B5EF4-FFF2-40B4-BE49-F238E27FC236}">
                <a16:creationId xmlns:a16="http://schemas.microsoft.com/office/drawing/2014/main" id="{A5ED1576-6D13-4B98-8BF4-1F46CAD87102}"/>
              </a:ext>
            </a:extLst>
          </p:cNvPr>
          <p:cNvSpPr/>
          <p:nvPr/>
        </p:nvSpPr>
        <p:spPr>
          <a:xfrm>
            <a:off x="8092113" y="10569074"/>
            <a:ext cx="1645664" cy="1462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6EDA7D6-5B08-435E-A750-3807E98F8D4C}"/>
              </a:ext>
            </a:extLst>
          </p:cNvPr>
          <p:cNvSpPr txBox="1"/>
          <p:nvPr/>
        </p:nvSpPr>
        <p:spPr>
          <a:xfrm>
            <a:off x="9803598" y="11036488"/>
            <a:ext cx="10075490" cy="892552"/>
          </a:xfrm>
          <a:prstGeom prst="rect">
            <a:avLst/>
          </a:prstGeom>
          <a:noFill/>
        </p:spPr>
        <p:txBody>
          <a:bodyPr wrap="square" rtlCol="0">
            <a:spAutoFit/>
          </a:bodyPr>
          <a:lstStyle/>
          <a:p>
            <a:r>
              <a:rPr lang="en-IN" sz="5200" b="1">
                <a:solidFill>
                  <a:schemeClr val="tx2">
                    <a:lumMod val="75000"/>
                  </a:schemeClr>
                </a:solidFill>
                <a:latin typeface="+mj-lt"/>
                <a:cs typeface="Arial" pitchFamily="34" charset="0"/>
              </a:rPr>
              <a:t>Có tiềm năng </a:t>
            </a:r>
            <a:r>
              <a:rPr lang="en-US" sz="5200" b="1">
                <a:solidFill>
                  <a:schemeClr val="tx2">
                    <a:lumMod val="75000"/>
                  </a:schemeClr>
                </a:solidFill>
                <a:latin typeface="+mj-lt"/>
                <a:cs typeface="Arial" pitchFamily="34" charset="0"/>
              </a:rPr>
              <a:t>ứng dụng</a:t>
            </a:r>
            <a:endParaRPr lang="en-IN" sz="5200" b="1" dirty="0">
              <a:solidFill>
                <a:schemeClr val="tx2">
                  <a:lumMod val="75000"/>
                </a:schemeClr>
              </a:solidFill>
              <a:latin typeface="+mj-lt"/>
              <a:cs typeface="Arial" pitchFamily="34" charset="0"/>
            </a:endParaRPr>
          </a:p>
        </p:txBody>
      </p:sp>
      <p:sp>
        <p:nvSpPr>
          <p:cNvPr id="26" name="Oval 25">
            <a:extLst>
              <a:ext uri="{FF2B5EF4-FFF2-40B4-BE49-F238E27FC236}">
                <a16:creationId xmlns:a16="http://schemas.microsoft.com/office/drawing/2014/main" id="{8B0750FA-0110-4FAB-95F3-627D1314895C}"/>
              </a:ext>
            </a:extLst>
          </p:cNvPr>
          <p:cNvSpPr/>
          <p:nvPr/>
        </p:nvSpPr>
        <p:spPr>
          <a:xfrm>
            <a:off x="8092113" y="2968591"/>
            <a:ext cx="1645664" cy="1462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Coins">
            <a:extLst>
              <a:ext uri="{FF2B5EF4-FFF2-40B4-BE49-F238E27FC236}">
                <a16:creationId xmlns:a16="http://schemas.microsoft.com/office/drawing/2014/main" id="{83FA726D-3F66-4742-B6BD-5DA2CAA1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613" y="5718963"/>
            <a:ext cx="1120153" cy="995441"/>
          </a:xfrm>
          <a:prstGeom prst="rect">
            <a:avLst/>
          </a:prstGeom>
        </p:spPr>
      </p:pic>
      <p:sp>
        <p:nvSpPr>
          <p:cNvPr id="41" name="Oval 40">
            <a:extLst>
              <a:ext uri="{FF2B5EF4-FFF2-40B4-BE49-F238E27FC236}">
                <a16:creationId xmlns:a16="http://schemas.microsoft.com/office/drawing/2014/main" id="{61174722-8F6F-465C-8160-A03CF8791B2F}"/>
              </a:ext>
            </a:extLst>
          </p:cNvPr>
          <p:cNvSpPr/>
          <p:nvPr/>
        </p:nvSpPr>
        <p:spPr>
          <a:xfrm>
            <a:off x="8092113" y="8035578"/>
            <a:ext cx="1645664" cy="14624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Earth Globe Americas">
            <a:extLst>
              <a:ext uri="{FF2B5EF4-FFF2-40B4-BE49-F238E27FC236}">
                <a16:creationId xmlns:a16="http://schemas.microsoft.com/office/drawing/2014/main" id="{9F3EEEAA-5D64-4B62-B546-A236F837D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8460" y="8219375"/>
            <a:ext cx="1274612" cy="1132703"/>
          </a:xfrm>
          <a:prstGeom prst="rect">
            <a:avLst/>
          </a:prstGeom>
        </p:spPr>
      </p:pic>
      <p:pic>
        <p:nvPicPr>
          <p:cNvPr id="62" name="Graphic 61" descr="Send">
            <a:extLst>
              <a:ext uri="{FF2B5EF4-FFF2-40B4-BE49-F238E27FC236}">
                <a16:creationId xmlns:a16="http://schemas.microsoft.com/office/drawing/2014/main" id="{B7ACBAEF-2439-4DFA-9E85-8E021AD3A0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7477" y="10829974"/>
            <a:ext cx="1028958" cy="914400"/>
          </a:xfrm>
          <a:prstGeom prst="rect">
            <a:avLst/>
          </a:prstGeom>
        </p:spPr>
      </p:pic>
      <p:sp>
        <p:nvSpPr>
          <p:cNvPr id="64" name="Freeform 35">
            <a:extLst>
              <a:ext uri="{FF2B5EF4-FFF2-40B4-BE49-F238E27FC236}">
                <a16:creationId xmlns:a16="http://schemas.microsoft.com/office/drawing/2014/main" id="{398A393E-08F0-451B-90AE-8CCEF1F7C4A7}"/>
              </a:ext>
            </a:extLst>
          </p:cNvPr>
          <p:cNvSpPr>
            <a:spLocks noEditPoints="1"/>
          </p:cNvSpPr>
          <p:nvPr/>
        </p:nvSpPr>
        <p:spPr bwMode="auto">
          <a:xfrm>
            <a:off x="8441872" y="3438759"/>
            <a:ext cx="858509" cy="699192"/>
          </a:xfrm>
          <a:custGeom>
            <a:avLst/>
            <a:gdLst>
              <a:gd name="T0" fmla="*/ 3673 w 6560"/>
              <a:gd name="T1" fmla="*/ 4226 h 6012"/>
              <a:gd name="T2" fmla="*/ 4001 w 6560"/>
              <a:gd name="T3" fmla="*/ 5765 h 6012"/>
              <a:gd name="T4" fmla="*/ 3657 w 6560"/>
              <a:gd name="T5" fmla="*/ 5897 h 6012"/>
              <a:gd name="T6" fmla="*/ 2638 w 6560"/>
              <a:gd name="T7" fmla="*/ 6010 h 6012"/>
              <a:gd name="T8" fmla="*/ 1361 w 6560"/>
              <a:gd name="T9" fmla="*/ 5777 h 6012"/>
              <a:gd name="T10" fmla="*/ 1616 w 6560"/>
              <a:gd name="T11" fmla="*/ 4297 h 6012"/>
              <a:gd name="T12" fmla="*/ 3639 w 6560"/>
              <a:gd name="T13" fmla="*/ 3169 h 6012"/>
              <a:gd name="T14" fmla="*/ 5026 w 6560"/>
              <a:gd name="T15" fmla="*/ 3497 h 6012"/>
              <a:gd name="T16" fmla="*/ 5277 w 6560"/>
              <a:gd name="T17" fmla="*/ 4966 h 6012"/>
              <a:gd name="T18" fmla="*/ 4857 w 6560"/>
              <a:gd name="T19" fmla="*/ 5119 h 6012"/>
              <a:gd name="T20" fmla="*/ 4160 w 6560"/>
              <a:gd name="T21" fmla="*/ 4723 h 6012"/>
              <a:gd name="T22" fmla="*/ 3558 w 6560"/>
              <a:gd name="T23" fmla="*/ 3923 h 6012"/>
              <a:gd name="T24" fmla="*/ 3631 w 6560"/>
              <a:gd name="T25" fmla="*/ 3267 h 6012"/>
              <a:gd name="T26" fmla="*/ 1848 w 6560"/>
              <a:gd name="T27" fmla="*/ 3621 h 6012"/>
              <a:gd name="T28" fmla="*/ 1448 w 6560"/>
              <a:gd name="T29" fmla="*/ 4208 h 6012"/>
              <a:gd name="T30" fmla="*/ 1033 w 6560"/>
              <a:gd name="T31" fmla="*/ 5194 h 6012"/>
              <a:gd name="T32" fmla="*/ 0 w 6560"/>
              <a:gd name="T33" fmla="*/ 4162 h 6012"/>
              <a:gd name="T34" fmla="*/ 406 w 6560"/>
              <a:gd name="T35" fmla="*/ 3362 h 6012"/>
              <a:gd name="T36" fmla="*/ 5677 w 6560"/>
              <a:gd name="T37" fmla="*/ 2395 h 6012"/>
              <a:gd name="T38" fmla="*/ 6425 w 6560"/>
              <a:gd name="T39" fmla="*/ 2883 h 6012"/>
              <a:gd name="T40" fmla="*/ 6492 w 6560"/>
              <a:gd name="T41" fmla="*/ 4218 h 6012"/>
              <a:gd name="T42" fmla="*/ 5945 w 6560"/>
              <a:gd name="T43" fmla="*/ 4379 h 6012"/>
              <a:gd name="T44" fmla="*/ 5368 w 6560"/>
              <a:gd name="T45" fmla="*/ 3720 h 6012"/>
              <a:gd name="T46" fmla="*/ 4620 w 6560"/>
              <a:gd name="T47" fmla="*/ 3056 h 6012"/>
              <a:gd name="T48" fmla="*/ 2680 w 6560"/>
              <a:gd name="T49" fmla="*/ 2367 h 6012"/>
              <a:gd name="T50" fmla="*/ 3365 w 6560"/>
              <a:gd name="T51" fmla="*/ 2777 h 6012"/>
              <a:gd name="T52" fmla="*/ 3317 w 6560"/>
              <a:gd name="T53" fmla="*/ 3585 h 6012"/>
              <a:gd name="T54" fmla="*/ 2583 w 6560"/>
              <a:gd name="T55" fmla="*/ 3911 h 6012"/>
              <a:gd name="T56" fmla="*/ 1958 w 6560"/>
              <a:gd name="T57" fmla="*/ 3422 h 6012"/>
              <a:gd name="T58" fmla="*/ 2101 w 6560"/>
              <a:gd name="T59" fmla="*/ 2628 h 6012"/>
              <a:gd name="T60" fmla="*/ 2998 w 6560"/>
              <a:gd name="T61" fmla="*/ 1739 h 6012"/>
              <a:gd name="T62" fmla="*/ 2959 w 6560"/>
              <a:gd name="T63" fmla="*/ 2222 h 6012"/>
              <a:gd name="T64" fmla="*/ 2232 w 6560"/>
              <a:gd name="T65" fmla="*/ 2194 h 6012"/>
              <a:gd name="T66" fmla="*/ 4059 w 6560"/>
              <a:gd name="T67" fmla="*/ 1574 h 6012"/>
              <a:gd name="T68" fmla="*/ 4684 w 6560"/>
              <a:gd name="T69" fmla="*/ 2063 h 6012"/>
              <a:gd name="T70" fmla="*/ 4540 w 6560"/>
              <a:gd name="T71" fmla="*/ 2857 h 6012"/>
              <a:gd name="T72" fmla="*/ 3792 w 6560"/>
              <a:gd name="T73" fmla="*/ 3098 h 6012"/>
              <a:gd name="T74" fmla="*/ 3339 w 6560"/>
              <a:gd name="T75" fmla="*/ 2447 h 6012"/>
              <a:gd name="T76" fmla="*/ 3452 w 6560"/>
              <a:gd name="T77" fmla="*/ 1761 h 6012"/>
              <a:gd name="T78" fmla="*/ 1512 w 6560"/>
              <a:gd name="T79" fmla="*/ 1592 h 6012"/>
              <a:gd name="T80" fmla="*/ 2071 w 6560"/>
              <a:gd name="T81" fmla="*/ 2151 h 6012"/>
              <a:gd name="T82" fmla="*/ 1755 w 6560"/>
              <a:gd name="T83" fmla="*/ 2893 h 6012"/>
              <a:gd name="T84" fmla="*/ 1041 w 6560"/>
              <a:gd name="T85" fmla="*/ 3064 h 6012"/>
              <a:gd name="T86" fmla="*/ 551 w 6560"/>
              <a:gd name="T87" fmla="*/ 2439 h 6012"/>
              <a:gd name="T88" fmla="*/ 877 w 6560"/>
              <a:gd name="T89" fmla="*/ 1707 h 6012"/>
              <a:gd name="T90" fmla="*/ 5519 w 6560"/>
              <a:gd name="T91" fmla="*/ 840 h 6012"/>
              <a:gd name="T92" fmla="*/ 6007 w 6560"/>
              <a:gd name="T93" fmla="*/ 1466 h 6012"/>
              <a:gd name="T94" fmla="*/ 5683 w 6560"/>
              <a:gd name="T95" fmla="*/ 2198 h 6012"/>
              <a:gd name="T96" fmla="*/ 4913 w 6560"/>
              <a:gd name="T97" fmla="*/ 2264 h 6012"/>
              <a:gd name="T98" fmla="*/ 4465 w 6560"/>
              <a:gd name="T99" fmla="*/ 1552 h 6012"/>
              <a:gd name="T100" fmla="*/ 4879 w 6560"/>
              <a:gd name="T101" fmla="*/ 877 h 6012"/>
              <a:gd name="T102" fmla="*/ 3010 w 6560"/>
              <a:gd name="T103" fmla="*/ 86 h 6012"/>
              <a:gd name="T104" fmla="*/ 3476 w 6560"/>
              <a:gd name="T105" fmla="*/ 744 h 6012"/>
              <a:gd name="T106" fmla="*/ 3168 w 6560"/>
              <a:gd name="T107" fmla="*/ 1498 h 6012"/>
              <a:gd name="T108" fmla="*/ 2358 w 6560"/>
              <a:gd name="T109" fmla="*/ 1633 h 6012"/>
              <a:gd name="T110" fmla="*/ 1823 w 6560"/>
              <a:gd name="T111" fmla="*/ 1034 h 6012"/>
              <a:gd name="T112" fmla="*/ 2047 w 6560"/>
              <a:gd name="T113" fmla="*/ 247 h 6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012">
                <a:moveTo>
                  <a:pt x="2352" y="3969"/>
                </a:moveTo>
                <a:lnTo>
                  <a:pt x="3008" y="3969"/>
                </a:lnTo>
                <a:lnTo>
                  <a:pt x="3116" y="3975"/>
                </a:lnTo>
                <a:lnTo>
                  <a:pt x="3221" y="3993"/>
                </a:lnTo>
                <a:lnTo>
                  <a:pt x="3323" y="4021"/>
                </a:lnTo>
                <a:lnTo>
                  <a:pt x="3418" y="4058"/>
                </a:lnTo>
                <a:lnTo>
                  <a:pt x="3510" y="4104"/>
                </a:lnTo>
                <a:lnTo>
                  <a:pt x="3593" y="4162"/>
                </a:lnTo>
                <a:lnTo>
                  <a:pt x="3673" y="4226"/>
                </a:lnTo>
                <a:lnTo>
                  <a:pt x="3745" y="4297"/>
                </a:lnTo>
                <a:lnTo>
                  <a:pt x="3808" y="4375"/>
                </a:lnTo>
                <a:lnTo>
                  <a:pt x="3864" y="4460"/>
                </a:lnTo>
                <a:lnTo>
                  <a:pt x="3912" y="4552"/>
                </a:lnTo>
                <a:lnTo>
                  <a:pt x="3950" y="4647"/>
                </a:lnTo>
                <a:lnTo>
                  <a:pt x="3977" y="4749"/>
                </a:lnTo>
                <a:lnTo>
                  <a:pt x="3995" y="4854"/>
                </a:lnTo>
                <a:lnTo>
                  <a:pt x="4001" y="4962"/>
                </a:lnTo>
                <a:lnTo>
                  <a:pt x="4001" y="5765"/>
                </a:lnTo>
                <a:lnTo>
                  <a:pt x="3995" y="5765"/>
                </a:lnTo>
                <a:lnTo>
                  <a:pt x="3944" y="5791"/>
                </a:lnTo>
                <a:lnTo>
                  <a:pt x="3934" y="5797"/>
                </a:lnTo>
                <a:lnTo>
                  <a:pt x="3912" y="5805"/>
                </a:lnTo>
                <a:lnTo>
                  <a:pt x="3880" y="5819"/>
                </a:lnTo>
                <a:lnTo>
                  <a:pt x="3840" y="5835"/>
                </a:lnTo>
                <a:lnTo>
                  <a:pt x="3788" y="5855"/>
                </a:lnTo>
                <a:lnTo>
                  <a:pt x="3727" y="5875"/>
                </a:lnTo>
                <a:lnTo>
                  <a:pt x="3657" y="5897"/>
                </a:lnTo>
                <a:lnTo>
                  <a:pt x="3577" y="5917"/>
                </a:lnTo>
                <a:lnTo>
                  <a:pt x="3488" y="5938"/>
                </a:lnTo>
                <a:lnTo>
                  <a:pt x="3388" y="5958"/>
                </a:lnTo>
                <a:lnTo>
                  <a:pt x="3281" y="5976"/>
                </a:lnTo>
                <a:lnTo>
                  <a:pt x="3166" y="5990"/>
                </a:lnTo>
                <a:lnTo>
                  <a:pt x="3040" y="6002"/>
                </a:lnTo>
                <a:lnTo>
                  <a:pt x="2907" y="6010"/>
                </a:lnTo>
                <a:lnTo>
                  <a:pt x="2766" y="6012"/>
                </a:lnTo>
                <a:lnTo>
                  <a:pt x="2638" y="6010"/>
                </a:lnTo>
                <a:lnTo>
                  <a:pt x="2505" y="6004"/>
                </a:lnTo>
                <a:lnTo>
                  <a:pt x="2366" y="5992"/>
                </a:lnTo>
                <a:lnTo>
                  <a:pt x="2220" y="5976"/>
                </a:lnTo>
                <a:lnTo>
                  <a:pt x="2071" y="5952"/>
                </a:lnTo>
                <a:lnTo>
                  <a:pt x="1916" y="5925"/>
                </a:lnTo>
                <a:lnTo>
                  <a:pt x="1755" y="5889"/>
                </a:lnTo>
                <a:lnTo>
                  <a:pt x="1588" y="5845"/>
                </a:lnTo>
                <a:lnTo>
                  <a:pt x="1417" y="5795"/>
                </a:lnTo>
                <a:lnTo>
                  <a:pt x="1361" y="5777"/>
                </a:lnTo>
                <a:lnTo>
                  <a:pt x="1359" y="5765"/>
                </a:lnTo>
                <a:lnTo>
                  <a:pt x="1359" y="4962"/>
                </a:lnTo>
                <a:lnTo>
                  <a:pt x="1365" y="4854"/>
                </a:lnTo>
                <a:lnTo>
                  <a:pt x="1383" y="4749"/>
                </a:lnTo>
                <a:lnTo>
                  <a:pt x="1411" y="4647"/>
                </a:lnTo>
                <a:lnTo>
                  <a:pt x="1448" y="4552"/>
                </a:lnTo>
                <a:lnTo>
                  <a:pt x="1494" y="4460"/>
                </a:lnTo>
                <a:lnTo>
                  <a:pt x="1552" y="4375"/>
                </a:lnTo>
                <a:lnTo>
                  <a:pt x="1616" y="4297"/>
                </a:lnTo>
                <a:lnTo>
                  <a:pt x="1687" y="4226"/>
                </a:lnTo>
                <a:lnTo>
                  <a:pt x="1767" y="4162"/>
                </a:lnTo>
                <a:lnTo>
                  <a:pt x="1850" y="4104"/>
                </a:lnTo>
                <a:lnTo>
                  <a:pt x="1942" y="4058"/>
                </a:lnTo>
                <a:lnTo>
                  <a:pt x="2037" y="4021"/>
                </a:lnTo>
                <a:lnTo>
                  <a:pt x="2139" y="3993"/>
                </a:lnTo>
                <a:lnTo>
                  <a:pt x="2244" y="3975"/>
                </a:lnTo>
                <a:lnTo>
                  <a:pt x="2352" y="3969"/>
                </a:lnTo>
                <a:close/>
                <a:moveTo>
                  <a:pt x="3639" y="3169"/>
                </a:moveTo>
                <a:lnTo>
                  <a:pt x="4290" y="3169"/>
                </a:lnTo>
                <a:lnTo>
                  <a:pt x="4399" y="3175"/>
                </a:lnTo>
                <a:lnTo>
                  <a:pt x="4503" y="3193"/>
                </a:lnTo>
                <a:lnTo>
                  <a:pt x="4604" y="3221"/>
                </a:lnTo>
                <a:lnTo>
                  <a:pt x="4700" y="3259"/>
                </a:lnTo>
                <a:lnTo>
                  <a:pt x="4791" y="3304"/>
                </a:lnTo>
                <a:lnTo>
                  <a:pt x="4877" y="3362"/>
                </a:lnTo>
                <a:lnTo>
                  <a:pt x="4954" y="3426"/>
                </a:lnTo>
                <a:lnTo>
                  <a:pt x="5026" y="3497"/>
                </a:lnTo>
                <a:lnTo>
                  <a:pt x="5092" y="3577"/>
                </a:lnTo>
                <a:lnTo>
                  <a:pt x="5147" y="3661"/>
                </a:lnTo>
                <a:lnTo>
                  <a:pt x="5193" y="3752"/>
                </a:lnTo>
                <a:lnTo>
                  <a:pt x="5231" y="3848"/>
                </a:lnTo>
                <a:lnTo>
                  <a:pt x="5259" y="3949"/>
                </a:lnTo>
                <a:lnTo>
                  <a:pt x="5277" y="4052"/>
                </a:lnTo>
                <a:lnTo>
                  <a:pt x="5283" y="4162"/>
                </a:lnTo>
                <a:lnTo>
                  <a:pt x="5283" y="4966"/>
                </a:lnTo>
                <a:lnTo>
                  <a:pt x="5277" y="4966"/>
                </a:lnTo>
                <a:lnTo>
                  <a:pt x="5225" y="4991"/>
                </a:lnTo>
                <a:lnTo>
                  <a:pt x="5215" y="4997"/>
                </a:lnTo>
                <a:lnTo>
                  <a:pt x="5193" y="5007"/>
                </a:lnTo>
                <a:lnTo>
                  <a:pt x="5161" y="5019"/>
                </a:lnTo>
                <a:lnTo>
                  <a:pt x="5121" y="5035"/>
                </a:lnTo>
                <a:lnTo>
                  <a:pt x="5070" y="5055"/>
                </a:lnTo>
                <a:lnTo>
                  <a:pt x="5008" y="5075"/>
                </a:lnTo>
                <a:lnTo>
                  <a:pt x="4938" y="5097"/>
                </a:lnTo>
                <a:lnTo>
                  <a:pt x="4857" y="5119"/>
                </a:lnTo>
                <a:lnTo>
                  <a:pt x="4767" y="5139"/>
                </a:lnTo>
                <a:lnTo>
                  <a:pt x="4670" y="5159"/>
                </a:lnTo>
                <a:lnTo>
                  <a:pt x="4560" y="5177"/>
                </a:lnTo>
                <a:lnTo>
                  <a:pt x="4445" y="5190"/>
                </a:lnTo>
                <a:lnTo>
                  <a:pt x="4320" y="5202"/>
                </a:lnTo>
                <a:lnTo>
                  <a:pt x="4186" y="5210"/>
                </a:lnTo>
                <a:lnTo>
                  <a:pt x="4186" y="4962"/>
                </a:lnTo>
                <a:lnTo>
                  <a:pt x="4178" y="4840"/>
                </a:lnTo>
                <a:lnTo>
                  <a:pt x="4160" y="4723"/>
                </a:lnTo>
                <a:lnTo>
                  <a:pt x="4131" y="4610"/>
                </a:lnTo>
                <a:lnTo>
                  <a:pt x="4091" y="4500"/>
                </a:lnTo>
                <a:lnTo>
                  <a:pt x="4041" y="4397"/>
                </a:lnTo>
                <a:lnTo>
                  <a:pt x="3979" y="4299"/>
                </a:lnTo>
                <a:lnTo>
                  <a:pt x="3912" y="4208"/>
                </a:lnTo>
                <a:lnTo>
                  <a:pt x="3834" y="4124"/>
                </a:lnTo>
                <a:lnTo>
                  <a:pt x="3749" y="4048"/>
                </a:lnTo>
                <a:lnTo>
                  <a:pt x="3657" y="3981"/>
                </a:lnTo>
                <a:lnTo>
                  <a:pt x="3558" y="3923"/>
                </a:lnTo>
                <a:lnTo>
                  <a:pt x="3454" y="3873"/>
                </a:lnTo>
                <a:lnTo>
                  <a:pt x="3343" y="3834"/>
                </a:lnTo>
                <a:lnTo>
                  <a:pt x="3406" y="3768"/>
                </a:lnTo>
                <a:lnTo>
                  <a:pt x="3462" y="3696"/>
                </a:lnTo>
                <a:lnTo>
                  <a:pt x="3512" y="3619"/>
                </a:lnTo>
                <a:lnTo>
                  <a:pt x="3554" y="3537"/>
                </a:lnTo>
                <a:lnTo>
                  <a:pt x="3587" y="3450"/>
                </a:lnTo>
                <a:lnTo>
                  <a:pt x="3613" y="3360"/>
                </a:lnTo>
                <a:lnTo>
                  <a:pt x="3631" y="3267"/>
                </a:lnTo>
                <a:lnTo>
                  <a:pt x="3639" y="3169"/>
                </a:lnTo>
                <a:close/>
                <a:moveTo>
                  <a:pt x="993" y="3169"/>
                </a:moveTo>
                <a:lnTo>
                  <a:pt x="1649" y="3169"/>
                </a:lnTo>
                <a:lnTo>
                  <a:pt x="1721" y="3173"/>
                </a:lnTo>
                <a:lnTo>
                  <a:pt x="1729" y="3269"/>
                </a:lnTo>
                <a:lnTo>
                  <a:pt x="1747" y="3362"/>
                </a:lnTo>
                <a:lnTo>
                  <a:pt x="1773" y="3452"/>
                </a:lnTo>
                <a:lnTo>
                  <a:pt x="1807" y="3537"/>
                </a:lnTo>
                <a:lnTo>
                  <a:pt x="1848" y="3621"/>
                </a:lnTo>
                <a:lnTo>
                  <a:pt x="1898" y="3696"/>
                </a:lnTo>
                <a:lnTo>
                  <a:pt x="1954" y="3768"/>
                </a:lnTo>
                <a:lnTo>
                  <a:pt x="2016" y="3834"/>
                </a:lnTo>
                <a:lnTo>
                  <a:pt x="1906" y="3873"/>
                </a:lnTo>
                <a:lnTo>
                  <a:pt x="1803" y="3923"/>
                </a:lnTo>
                <a:lnTo>
                  <a:pt x="1703" y="3981"/>
                </a:lnTo>
                <a:lnTo>
                  <a:pt x="1612" y="4048"/>
                </a:lnTo>
                <a:lnTo>
                  <a:pt x="1526" y="4124"/>
                </a:lnTo>
                <a:lnTo>
                  <a:pt x="1448" y="4208"/>
                </a:lnTo>
                <a:lnTo>
                  <a:pt x="1379" y="4299"/>
                </a:lnTo>
                <a:lnTo>
                  <a:pt x="1319" y="4397"/>
                </a:lnTo>
                <a:lnTo>
                  <a:pt x="1269" y="4500"/>
                </a:lnTo>
                <a:lnTo>
                  <a:pt x="1228" y="4610"/>
                </a:lnTo>
                <a:lnTo>
                  <a:pt x="1200" y="4723"/>
                </a:lnTo>
                <a:lnTo>
                  <a:pt x="1180" y="4840"/>
                </a:lnTo>
                <a:lnTo>
                  <a:pt x="1174" y="4962"/>
                </a:lnTo>
                <a:lnTo>
                  <a:pt x="1174" y="5204"/>
                </a:lnTo>
                <a:lnTo>
                  <a:pt x="1033" y="5194"/>
                </a:lnTo>
                <a:lnTo>
                  <a:pt x="883" y="5179"/>
                </a:lnTo>
                <a:lnTo>
                  <a:pt x="730" y="5157"/>
                </a:lnTo>
                <a:lnTo>
                  <a:pt x="571" y="5127"/>
                </a:lnTo>
                <a:lnTo>
                  <a:pt x="406" y="5091"/>
                </a:lnTo>
                <a:lnTo>
                  <a:pt x="235" y="5047"/>
                </a:lnTo>
                <a:lnTo>
                  <a:pt x="58" y="4995"/>
                </a:lnTo>
                <a:lnTo>
                  <a:pt x="2" y="4978"/>
                </a:lnTo>
                <a:lnTo>
                  <a:pt x="0" y="4966"/>
                </a:lnTo>
                <a:lnTo>
                  <a:pt x="0" y="4162"/>
                </a:lnTo>
                <a:lnTo>
                  <a:pt x="6" y="4054"/>
                </a:lnTo>
                <a:lnTo>
                  <a:pt x="24" y="3949"/>
                </a:lnTo>
                <a:lnTo>
                  <a:pt x="50" y="3848"/>
                </a:lnTo>
                <a:lnTo>
                  <a:pt x="88" y="3752"/>
                </a:lnTo>
                <a:lnTo>
                  <a:pt x="135" y="3661"/>
                </a:lnTo>
                <a:lnTo>
                  <a:pt x="191" y="3577"/>
                </a:lnTo>
                <a:lnTo>
                  <a:pt x="257" y="3497"/>
                </a:lnTo>
                <a:lnTo>
                  <a:pt x="328" y="3426"/>
                </a:lnTo>
                <a:lnTo>
                  <a:pt x="406" y="3362"/>
                </a:lnTo>
                <a:lnTo>
                  <a:pt x="491" y="3304"/>
                </a:lnTo>
                <a:lnTo>
                  <a:pt x="583" y="3259"/>
                </a:lnTo>
                <a:lnTo>
                  <a:pt x="678" y="3221"/>
                </a:lnTo>
                <a:lnTo>
                  <a:pt x="780" y="3193"/>
                </a:lnTo>
                <a:lnTo>
                  <a:pt x="883" y="3175"/>
                </a:lnTo>
                <a:lnTo>
                  <a:pt x="993" y="3169"/>
                </a:lnTo>
                <a:close/>
                <a:moveTo>
                  <a:pt x="4915" y="2389"/>
                </a:moveTo>
                <a:lnTo>
                  <a:pt x="5567" y="2389"/>
                </a:lnTo>
                <a:lnTo>
                  <a:pt x="5677" y="2395"/>
                </a:lnTo>
                <a:lnTo>
                  <a:pt x="5780" y="2413"/>
                </a:lnTo>
                <a:lnTo>
                  <a:pt x="5882" y="2441"/>
                </a:lnTo>
                <a:lnTo>
                  <a:pt x="5977" y="2479"/>
                </a:lnTo>
                <a:lnTo>
                  <a:pt x="6069" y="2527"/>
                </a:lnTo>
                <a:lnTo>
                  <a:pt x="6154" y="2582"/>
                </a:lnTo>
                <a:lnTo>
                  <a:pt x="6232" y="2646"/>
                </a:lnTo>
                <a:lnTo>
                  <a:pt x="6303" y="2718"/>
                </a:lnTo>
                <a:lnTo>
                  <a:pt x="6367" y="2797"/>
                </a:lnTo>
                <a:lnTo>
                  <a:pt x="6425" y="2883"/>
                </a:lnTo>
                <a:lnTo>
                  <a:pt x="6470" y="2972"/>
                </a:lnTo>
                <a:lnTo>
                  <a:pt x="6508" y="3070"/>
                </a:lnTo>
                <a:lnTo>
                  <a:pt x="6536" y="3169"/>
                </a:lnTo>
                <a:lnTo>
                  <a:pt x="6554" y="3275"/>
                </a:lnTo>
                <a:lnTo>
                  <a:pt x="6560" y="3382"/>
                </a:lnTo>
                <a:lnTo>
                  <a:pt x="6560" y="4186"/>
                </a:lnTo>
                <a:lnTo>
                  <a:pt x="6554" y="4186"/>
                </a:lnTo>
                <a:lnTo>
                  <a:pt x="6502" y="4212"/>
                </a:lnTo>
                <a:lnTo>
                  <a:pt x="6492" y="4218"/>
                </a:lnTo>
                <a:lnTo>
                  <a:pt x="6470" y="4228"/>
                </a:lnTo>
                <a:lnTo>
                  <a:pt x="6439" y="4239"/>
                </a:lnTo>
                <a:lnTo>
                  <a:pt x="6399" y="4257"/>
                </a:lnTo>
                <a:lnTo>
                  <a:pt x="6347" y="4275"/>
                </a:lnTo>
                <a:lnTo>
                  <a:pt x="6285" y="4295"/>
                </a:lnTo>
                <a:lnTo>
                  <a:pt x="6214" y="4317"/>
                </a:lnTo>
                <a:lnTo>
                  <a:pt x="6134" y="4339"/>
                </a:lnTo>
                <a:lnTo>
                  <a:pt x="6045" y="4359"/>
                </a:lnTo>
                <a:lnTo>
                  <a:pt x="5945" y="4379"/>
                </a:lnTo>
                <a:lnTo>
                  <a:pt x="5838" y="4397"/>
                </a:lnTo>
                <a:lnTo>
                  <a:pt x="5722" y="4413"/>
                </a:lnTo>
                <a:lnTo>
                  <a:pt x="5597" y="4423"/>
                </a:lnTo>
                <a:lnTo>
                  <a:pt x="5462" y="4430"/>
                </a:lnTo>
                <a:lnTo>
                  <a:pt x="5462" y="4184"/>
                </a:lnTo>
                <a:lnTo>
                  <a:pt x="5456" y="4062"/>
                </a:lnTo>
                <a:lnTo>
                  <a:pt x="5438" y="3943"/>
                </a:lnTo>
                <a:lnTo>
                  <a:pt x="5408" y="3830"/>
                </a:lnTo>
                <a:lnTo>
                  <a:pt x="5368" y="3720"/>
                </a:lnTo>
                <a:lnTo>
                  <a:pt x="5318" y="3617"/>
                </a:lnTo>
                <a:lnTo>
                  <a:pt x="5257" y="3519"/>
                </a:lnTo>
                <a:lnTo>
                  <a:pt x="5189" y="3430"/>
                </a:lnTo>
                <a:lnTo>
                  <a:pt x="5112" y="3344"/>
                </a:lnTo>
                <a:lnTo>
                  <a:pt x="5026" y="3269"/>
                </a:lnTo>
                <a:lnTo>
                  <a:pt x="4934" y="3201"/>
                </a:lnTo>
                <a:lnTo>
                  <a:pt x="4835" y="3143"/>
                </a:lnTo>
                <a:lnTo>
                  <a:pt x="4731" y="3094"/>
                </a:lnTo>
                <a:lnTo>
                  <a:pt x="4620" y="3056"/>
                </a:lnTo>
                <a:lnTo>
                  <a:pt x="4684" y="2988"/>
                </a:lnTo>
                <a:lnTo>
                  <a:pt x="4739" y="2916"/>
                </a:lnTo>
                <a:lnTo>
                  <a:pt x="4789" y="2839"/>
                </a:lnTo>
                <a:lnTo>
                  <a:pt x="4831" y="2757"/>
                </a:lnTo>
                <a:lnTo>
                  <a:pt x="4865" y="2670"/>
                </a:lnTo>
                <a:lnTo>
                  <a:pt x="4891" y="2580"/>
                </a:lnTo>
                <a:lnTo>
                  <a:pt x="4909" y="2487"/>
                </a:lnTo>
                <a:lnTo>
                  <a:pt x="4915" y="2389"/>
                </a:lnTo>
                <a:close/>
                <a:moveTo>
                  <a:pt x="2680" y="2367"/>
                </a:moveTo>
                <a:lnTo>
                  <a:pt x="2778" y="2373"/>
                </a:lnTo>
                <a:lnTo>
                  <a:pt x="2871" y="2391"/>
                </a:lnTo>
                <a:lnTo>
                  <a:pt x="2961" y="2419"/>
                </a:lnTo>
                <a:lnTo>
                  <a:pt x="3044" y="2459"/>
                </a:lnTo>
                <a:lnTo>
                  <a:pt x="3122" y="2507"/>
                </a:lnTo>
                <a:lnTo>
                  <a:pt x="3195" y="2562"/>
                </a:lnTo>
                <a:lnTo>
                  <a:pt x="3259" y="2628"/>
                </a:lnTo>
                <a:lnTo>
                  <a:pt x="3317" y="2700"/>
                </a:lnTo>
                <a:lnTo>
                  <a:pt x="3365" y="2777"/>
                </a:lnTo>
                <a:lnTo>
                  <a:pt x="3402" y="2863"/>
                </a:lnTo>
                <a:lnTo>
                  <a:pt x="3430" y="2950"/>
                </a:lnTo>
                <a:lnTo>
                  <a:pt x="3448" y="3044"/>
                </a:lnTo>
                <a:lnTo>
                  <a:pt x="3454" y="3141"/>
                </a:lnTo>
                <a:lnTo>
                  <a:pt x="3448" y="3239"/>
                </a:lnTo>
                <a:lnTo>
                  <a:pt x="3430" y="3332"/>
                </a:lnTo>
                <a:lnTo>
                  <a:pt x="3402" y="3422"/>
                </a:lnTo>
                <a:lnTo>
                  <a:pt x="3365" y="3505"/>
                </a:lnTo>
                <a:lnTo>
                  <a:pt x="3317" y="3585"/>
                </a:lnTo>
                <a:lnTo>
                  <a:pt x="3259" y="3657"/>
                </a:lnTo>
                <a:lnTo>
                  <a:pt x="3195" y="3720"/>
                </a:lnTo>
                <a:lnTo>
                  <a:pt x="3122" y="3778"/>
                </a:lnTo>
                <a:lnTo>
                  <a:pt x="3044" y="3826"/>
                </a:lnTo>
                <a:lnTo>
                  <a:pt x="2961" y="3863"/>
                </a:lnTo>
                <a:lnTo>
                  <a:pt x="2871" y="3893"/>
                </a:lnTo>
                <a:lnTo>
                  <a:pt x="2778" y="3911"/>
                </a:lnTo>
                <a:lnTo>
                  <a:pt x="2680" y="3917"/>
                </a:lnTo>
                <a:lnTo>
                  <a:pt x="2583" y="3911"/>
                </a:lnTo>
                <a:lnTo>
                  <a:pt x="2489" y="3893"/>
                </a:lnTo>
                <a:lnTo>
                  <a:pt x="2400" y="3863"/>
                </a:lnTo>
                <a:lnTo>
                  <a:pt x="2316" y="3826"/>
                </a:lnTo>
                <a:lnTo>
                  <a:pt x="2238" y="3778"/>
                </a:lnTo>
                <a:lnTo>
                  <a:pt x="2165" y="3720"/>
                </a:lnTo>
                <a:lnTo>
                  <a:pt x="2101" y="3657"/>
                </a:lnTo>
                <a:lnTo>
                  <a:pt x="2043" y="3585"/>
                </a:lnTo>
                <a:lnTo>
                  <a:pt x="1996" y="3505"/>
                </a:lnTo>
                <a:lnTo>
                  <a:pt x="1958" y="3422"/>
                </a:lnTo>
                <a:lnTo>
                  <a:pt x="1928" y="3332"/>
                </a:lnTo>
                <a:lnTo>
                  <a:pt x="1912" y="3239"/>
                </a:lnTo>
                <a:lnTo>
                  <a:pt x="1906" y="3141"/>
                </a:lnTo>
                <a:lnTo>
                  <a:pt x="1912" y="3044"/>
                </a:lnTo>
                <a:lnTo>
                  <a:pt x="1928" y="2950"/>
                </a:lnTo>
                <a:lnTo>
                  <a:pt x="1958" y="2863"/>
                </a:lnTo>
                <a:lnTo>
                  <a:pt x="1996" y="2777"/>
                </a:lnTo>
                <a:lnTo>
                  <a:pt x="2043" y="2700"/>
                </a:lnTo>
                <a:lnTo>
                  <a:pt x="2101" y="2628"/>
                </a:lnTo>
                <a:lnTo>
                  <a:pt x="2165" y="2562"/>
                </a:lnTo>
                <a:lnTo>
                  <a:pt x="2238" y="2507"/>
                </a:lnTo>
                <a:lnTo>
                  <a:pt x="2316" y="2459"/>
                </a:lnTo>
                <a:lnTo>
                  <a:pt x="2400" y="2419"/>
                </a:lnTo>
                <a:lnTo>
                  <a:pt x="2489" y="2391"/>
                </a:lnTo>
                <a:lnTo>
                  <a:pt x="2583" y="2373"/>
                </a:lnTo>
                <a:lnTo>
                  <a:pt x="2680" y="2367"/>
                </a:lnTo>
                <a:close/>
                <a:moveTo>
                  <a:pt x="2284" y="1739"/>
                </a:moveTo>
                <a:lnTo>
                  <a:pt x="2998" y="1739"/>
                </a:lnTo>
                <a:lnTo>
                  <a:pt x="3110" y="1745"/>
                </a:lnTo>
                <a:lnTo>
                  <a:pt x="3217" y="1763"/>
                </a:lnTo>
                <a:lnTo>
                  <a:pt x="3172" y="1834"/>
                </a:lnTo>
                <a:lnTo>
                  <a:pt x="3130" y="1912"/>
                </a:lnTo>
                <a:lnTo>
                  <a:pt x="3096" y="1993"/>
                </a:lnTo>
                <a:lnTo>
                  <a:pt x="3072" y="2077"/>
                </a:lnTo>
                <a:lnTo>
                  <a:pt x="3054" y="2164"/>
                </a:lnTo>
                <a:lnTo>
                  <a:pt x="3046" y="2254"/>
                </a:lnTo>
                <a:lnTo>
                  <a:pt x="2959" y="2222"/>
                </a:lnTo>
                <a:lnTo>
                  <a:pt x="2869" y="2198"/>
                </a:lnTo>
                <a:lnTo>
                  <a:pt x="2776" y="2184"/>
                </a:lnTo>
                <a:lnTo>
                  <a:pt x="2680" y="2178"/>
                </a:lnTo>
                <a:lnTo>
                  <a:pt x="2585" y="2184"/>
                </a:lnTo>
                <a:lnTo>
                  <a:pt x="2493" y="2198"/>
                </a:lnTo>
                <a:lnTo>
                  <a:pt x="2406" y="2222"/>
                </a:lnTo>
                <a:lnTo>
                  <a:pt x="2320" y="2252"/>
                </a:lnTo>
                <a:lnTo>
                  <a:pt x="2238" y="2292"/>
                </a:lnTo>
                <a:lnTo>
                  <a:pt x="2232" y="2194"/>
                </a:lnTo>
                <a:lnTo>
                  <a:pt x="2217" y="2101"/>
                </a:lnTo>
                <a:lnTo>
                  <a:pt x="2193" y="2009"/>
                </a:lnTo>
                <a:lnTo>
                  <a:pt x="2157" y="1922"/>
                </a:lnTo>
                <a:lnTo>
                  <a:pt x="2115" y="1840"/>
                </a:lnTo>
                <a:lnTo>
                  <a:pt x="2065" y="1763"/>
                </a:lnTo>
                <a:lnTo>
                  <a:pt x="2173" y="1745"/>
                </a:lnTo>
                <a:lnTo>
                  <a:pt x="2284" y="1739"/>
                </a:lnTo>
                <a:close/>
                <a:moveTo>
                  <a:pt x="3961" y="1568"/>
                </a:moveTo>
                <a:lnTo>
                  <a:pt x="4059" y="1574"/>
                </a:lnTo>
                <a:lnTo>
                  <a:pt x="4152" y="1592"/>
                </a:lnTo>
                <a:lnTo>
                  <a:pt x="4242" y="1619"/>
                </a:lnTo>
                <a:lnTo>
                  <a:pt x="4326" y="1659"/>
                </a:lnTo>
                <a:lnTo>
                  <a:pt x="4405" y="1707"/>
                </a:lnTo>
                <a:lnTo>
                  <a:pt x="4477" y="1763"/>
                </a:lnTo>
                <a:lnTo>
                  <a:pt x="4540" y="1828"/>
                </a:lnTo>
                <a:lnTo>
                  <a:pt x="4598" y="1900"/>
                </a:lnTo>
                <a:lnTo>
                  <a:pt x="4646" y="1977"/>
                </a:lnTo>
                <a:lnTo>
                  <a:pt x="4684" y="2063"/>
                </a:lnTo>
                <a:lnTo>
                  <a:pt x="4714" y="2151"/>
                </a:lnTo>
                <a:lnTo>
                  <a:pt x="4730" y="2244"/>
                </a:lnTo>
                <a:lnTo>
                  <a:pt x="4735" y="2342"/>
                </a:lnTo>
                <a:lnTo>
                  <a:pt x="4730" y="2439"/>
                </a:lnTo>
                <a:lnTo>
                  <a:pt x="4714" y="2533"/>
                </a:lnTo>
                <a:lnTo>
                  <a:pt x="4684" y="2622"/>
                </a:lnTo>
                <a:lnTo>
                  <a:pt x="4646" y="2706"/>
                </a:lnTo>
                <a:lnTo>
                  <a:pt x="4598" y="2785"/>
                </a:lnTo>
                <a:lnTo>
                  <a:pt x="4540" y="2857"/>
                </a:lnTo>
                <a:lnTo>
                  <a:pt x="4477" y="2920"/>
                </a:lnTo>
                <a:lnTo>
                  <a:pt x="4405" y="2978"/>
                </a:lnTo>
                <a:lnTo>
                  <a:pt x="4326" y="3026"/>
                </a:lnTo>
                <a:lnTo>
                  <a:pt x="4242" y="3064"/>
                </a:lnTo>
                <a:lnTo>
                  <a:pt x="4152" y="3094"/>
                </a:lnTo>
                <a:lnTo>
                  <a:pt x="4059" y="3111"/>
                </a:lnTo>
                <a:lnTo>
                  <a:pt x="3961" y="3117"/>
                </a:lnTo>
                <a:lnTo>
                  <a:pt x="3876" y="3111"/>
                </a:lnTo>
                <a:lnTo>
                  <a:pt x="3792" y="3098"/>
                </a:lnTo>
                <a:lnTo>
                  <a:pt x="3711" y="3074"/>
                </a:lnTo>
                <a:lnTo>
                  <a:pt x="3635" y="3044"/>
                </a:lnTo>
                <a:lnTo>
                  <a:pt x="3619" y="2944"/>
                </a:lnTo>
                <a:lnTo>
                  <a:pt x="3593" y="2849"/>
                </a:lnTo>
                <a:lnTo>
                  <a:pt x="3560" y="2759"/>
                </a:lnTo>
                <a:lnTo>
                  <a:pt x="3516" y="2672"/>
                </a:lnTo>
                <a:lnTo>
                  <a:pt x="3464" y="2592"/>
                </a:lnTo>
                <a:lnTo>
                  <a:pt x="3404" y="2517"/>
                </a:lnTo>
                <a:lnTo>
                  <a:pt x="3339" y="2447"/>
                </a:lnTo>
                <a:lnTo>
                  <a:pt x="3267" y="2385"/>
                </a:lnTo>
                <a:lnTo>
                  <a:pt x="3187" y="2330"/>
                </a:lnTo>
                <a:lnTo>
                  <a:pt x="3195" y="2234"/>
                </a:lnTo>
                <a:lnTo>
                  <a:pt x="3213" y="2143"/>
                </a:lnTo>
                <a:lnTo>
                  <a:pt x="3243" y="2055"/>
                </a:lnTo>
                <a:lnTo>
                  <a:pt x="3281" y="1972"/>
                </a:lnTo>
                <a:lnTo>
                  <a:pt x="3331" y="1894"/>
                </a:lnTo>
                <a:lnTo>
                  <a:pt x="3386" y="1824"/>
                </a:lnTo>
                <a:lnTo>
                  <a:pt x="3452" y="1761"/>
                </a:lnTo>
                <a:lnTo>
                  <a:pt x="3524" y="1705"/>
                </a:lnTo>
                <a:lnTo>
                  <a:pt x="3601" y="1657"/>
                </a:lnTo>
                <a:lnTo>
                  <a:pt x="3685" y="1619"/>
                </a:lnTo>
                <a:lnTo>
                  <a:pt x="3772" y="1592"/>
                </a:lnTo>
                <a:lnTo>
                  <a:pt x="3866" y="1574"/>
                </a:lnTo>
                <a:lnTo>
                  <a:pt x="3961" y="1568"/>
                </a:lnTo>
                <a:close/>
                <a:moveTo>
                  <a:pt x="1321" y="1568"/>
                </a:moveTo>
                <a:lnTo>
                  <a:pt x="1419" y="1574"/>
                </a:lnTo>
                <a:lnTo>
                  <a:pt x="1512" y="1592"/>
                </a:lnTo>
                <a:lnTo>
                  <a:pt x="1600" y="1619"/>
                </a:lnTo>
                <a:lnTo>
                  <a:pt x="1685" y="1659"/>
                </a:lnTo>
                <a:lnTo>
                  <a:pt x="1763" y="1707"/>
                </a:lnTo>
                <a:lnTo>
                  <a:pt x="1834" y="1763"/>
                </a:lnTo>
                <a:lnTo>
                  <a:pt x="1900" y="1828"/>
                </a:lnTo>
                <a:lnTo>
                  <a:pt x="1956" y="1900"/>
                </a:lnTo>
                <a:lnTo>
                  <a:pt x="2004" y="1977"/>
                </a:lnTo>
                <a:lnTo>
                  <a:pt x="2043" y="2063"/>
                </a:lnTo>
                <a:lnTo>
                  <a:pt x="2071" y="2151"/>
                </a:lnTo>
                <a:lnTo>
                  <a:pt x="2089" y="2244"/>
                </a:lnTo>
                <a:lnTo>
                  <a:pt x="2095" y="2342"/>
                </a:lnTo>
                <a:lnTo>
                  <a:pt x="2093" y="2385"/>
                </a:lnTo>
                <a:lnTo>
                  <a:pt x="2016" y="2453"/>
                </a:lnTo>
                <a:lnTo>
                  <a:pt x="1946" y="2529"/>
                </a:lnTo>
                <a:lnTo>
                  <a:pt x="1884" y="2610"/>
                </a:lnTo>
                <a:lnTo>
                  <a:pt x="1831" y="2700"/>
                </a:lnTo>
                <a:lnTo>
                  <a:pt x="1787" y="2793"/>
                </a:lnTo>
                <a:lnTo>
                  <a:pt x="1755" y="2893"/>
                </a:lnTo>
                <a:lnTo>
                  <a:pt x="1733" y="2998"/>
                </a:lnTo>
                <a:lnTo>
                  <a:pt x="1659" y="3038"/>
                </a:lnTo>
                <a:lnTo>
                  <a:pt x="1580" y="3072"/>
                </a:lnTo>
                <a:lnTo>
                  <a:pt x="1496" y="3096"/>
                </a:lnTo>
                <a:lnTo>
                  <a:pt x="1411" y="3111"/>
                </a:lnTo>
                <a:lnTo>
                  <a:pt x="1321" y="3117"/>
                </a:lnTo>
                <a:lnTo>
                  <a:pt x="1224" y="3111"/>
                </a:lnTo>
                <a:lnTo>
                  <a:pt x="1130" y="3094"/>
                </a:lnTo>
                <a:lnTo>
                  <a:pt x="1041" y="3064"/>
                </a:lnTo>
                <a:lnTo>
                  <a:pt x="957" y="3026"/>
                </a:lnTo>
                <a:lnTo>
                  <a:pt x="877" y="2978"/>
                </a:lnTo>
                <a:lnTo>
                  <a:pt x="806" y="2920"/>
                </a:lnTo>
                <a:lnTo>
                  <a:pt x="742" y="2857"/>
                </a:lnTo>
                <a:lnTo>
                  <a:pt x="684" y="2785"/>
                </a:lnTo>
                <a:lnTo>
                  <a:pt x="637" y="2706"/>
                </a:lnTo>
                <a:lnTo>
                  <a:pt x="599" y="2622"/>
                </a:lnTo>
                <a:lnTo>
                  <a:pt x="569" y="2533"/>
                </a:lnTo>
                <a:lnTo>
                  <a:pt x="551" y="2439"/>
                </a:lnTo>
                <a:lnTo>
                  <a:pt x="545" y="2342"/>
                </a:lnTo>
                <a:lnTo>
                  <a:pt x="551" y="2244"/>
                </a:lnTo>
                <a:lnTo>
                  <a:pt x="569" y="2151"/>
                </a:lnTo>
                <a:lnTo>
                  <a:pt x="599" y="2063"/>
                </a:lnTo>
                <a:lnTo>
                  <a:pt x="637" y="1977"/>
                </a:lnTo>
                <a:lnTo>
                  <a:pt x="684" y="1900"/>
                </a:lnTo>
                <a:lnTo>
                  <a:pt x="742" y="1828"/>
                </a:lnTo>
                <a:lnTo>
                  <a:pt x="806" y="1763"/>
                </a:lnTo>
                <a:lnTo>
                  <a:pt x="877" y="1707"/>
                </a:lnTo>
                <a:lnTo>
                  <a:pt x="957" y="1659"/>
                </a:lnTo>
                <a:lnTo>
                  <a:pt x="1041" y="1619"/>
                </a:lnTo>
                <a:lnTo>
                  <a:pt x="1130" y="1592"/>
                </a:lnTo>
                <a:lnTo>
                  <a:pt x="1224" y="1574"/>
                </a:lnTo>
                <a:lnTo>
                  <a:pt x="1321" y="1568"/>
                </a:lnTo>
                <a:close/>
                <a:moveTo>
                  <a:pt x="5239" y="788"/>
                </a:moveTo>
                <a:lnTo>
                  <a:pt x="5336" y="794"/>
                </a:lnTo>
                <a:lnTo>
                  <a:pt x="5430" y="812"/>
                </a:lnTo>
                <a:lnTo>
                  <a:pt x="5519" y="840"/>
                </a:lnTo>
                <a:lnTo>
                  <a:pt x="5603" y="879"/>
                </a:lnTo>
                <a:lnTo>
                  <a:pt x="5683" y="927"/>
                </a:lnTo>
                <a:lnTo>
                  <a:pt x="5754" y="983"/>
                </a:lnTo>
                <a:lnTo>
                  <a:pt x="5818" y="1048"/>
                </a:lnTo>
                <a:lnTo>
                  <a:pt x="5876" y="1120"/>
                </a:lnTo>
                <a:lnTo>
                  <a:pt x="5923" y="1200"/>
                </a:lnTo>
                <a:lnTo>
                  <a:pt x="5961" y="1283"/>
                </a:lnTo>
                <a:lnTo>
                  <a:pt x="5991" y="1373"/>
                </a:lnTo>
                <a:lnTo>
                  <a:pt x="6007" y="1466"/>
                </a:lnTo>
                <a:lnTo>
                  <a:pt x="6013" y="1564"/>
                </a:lnTo>
                <a:lnTo>
                  <a:pt x="6007" y="1659"/>
                </a:lnTo>
                <a:lnTo>
                  <a:pt x="5991" y="1753"/>
                </a:lnTo>
                <a:lnTo>
                  <a:pt x="5961" y="1842"/>
                </a:lnTo>
                <a:lnTo>
                  <a:pt x="5923" y="1928"/>
                </a:lnTo>
                <a:lnTo>
                  <a:pt x="5876" y="2005"/>
                </a:lnTo>
                <a:lnTo>
                  <a:pt x="5818" y="2077"/>
                </a:lnTo>
                <a:lnTo>
                  <a:pt x="5754" y="2143"/>
                </a:lnTo>
                <a:lnTo>
                  <a:pt x="5683" y="2198"/>
                </a:lnTo>
                <a:lnTo>
                  <a:pt x="5603" y="2246"/>
                </a:lnTo>
                <a:lnTo>
                  <a:pt x="5519" y="2286"/>
                </a:lnTo>
                <a:lnTo>
                  <a:pt x="5430" y="2314"/>
                </a:lnTo>
                <a:lnTo>
                  <a:pt x="5336" y="2332"/>
                </a:lnTo>
                <a:lnTo>
                  <a:pt x="5239" y="2338"/>
                </a:lnTo>
                <a:lnTo>
                  <a:pt x="5153" y="2332"/>
                </a:lnTo>
                <a:lnTo>
                  <a:pt x="5068" y="2318"/>
                </a:lnTo>
                <a:lnTo>
                  <a:pt x="4988" y="2296"/>
                </a:lnTo>
                <a:lnTo>
                  <a:pt x="4913" y="2264"/>
                </a:lnTo>
                <a:lnTo>
                  <a:pt x="4897" y="2164"/>
                </a:lnTo>
                <a:lnTo>
                  <a:pt x="4871" y="2071"/>
                </a:lnTo>
                <a:lnTo>
                  <a:pt x="4837" y="1979"/>
                </a:lnTo>
                <a:lnTo>
                  <a:pt x="4793" y="1894"/>
                </a:lnTo>
                <a:lnTo>
                  <a:pt x="4741" y="1812"/>
                </a:lnTo>
                <a:lnTo>
                  <a:pt x="4682" y="1737"/>
                </a:lnTo>
                <a:lnTo>
                  <a:pt x="4616" y="1669"/>
                </a:lnTo>
                <a:lnTo>
                  <a:pt x="4544" y="1605"/>
                </a:lnTo>
                <a:lnTo>
                  <a:pt x="4465" y="1552"/>
                </a:lnTo>
                <a:lnTo>
                  <a:pt x="4473" y="1454"/>
                </a:lnTo>
                <a:lnTo>
                  <a:pt x="4491" y="1363"/>
                </a:lnTo>
                <a:lnTo>
                  <a:pt x="4521" y="1275"/>
                </a:lnTo>
                <a:lnTo>
                  <a:pt x="4558" y="1192"/>
                </a:lnTo>
                <a:lnTo>
                  <a:pt x="4608" y="1114"/>
                </a:lnTo>
                <a:lnTo>
                  <a:pt x="4664" y="1044"/>
                </a:lnTo>
                <a:lnTo>
                  <a:pt x="4730" y="981"/>
                </a:lnTo>
                <a:lnTo>
                  <a:pt x="4799" y="925"/>
                </a:lnTo>
                <a:lnTo>
                  <a:pt x="4879" y="877"/>
                </a:lnTo>
                <a:lnTo>
                  <a:pt x="4962" y="840"/>
                </a:lnTo>
                <a:lnTo>
                  <a:pt x="5050" y="812"/>
                </a:lnTo>
                <a:lnTo>
                  <a:pt x="5143" y="794"/>
                </a:lnTo>
                <a:lnTo>
                  <a:pt x="5239" y="788"/>
                </a:lnTo>
                <a:close/>
                <a:moveTo>
                  <a:pt x="2640" y="0"/>
                </a:moveTo>
                <a:lnTo>
                  <a:pt x="2740" y="6"/>
                </a:lnTo>
                <a:lnTo>
                  <a:pt x="2833" y="24"/>
                </a:lnTo>
                <a:lnTo>
                  <a:pt x="2925" y="50"/>
                </a:lnTo>
                <a:lnTo>
                  <a:pt x="3010" y="86"/>
                </a:lnTo>
                <a:lnTo>
                  <a:pt x="3092" y="131"/>
                </a:lnTo>
                <a:lnTo>
                  <a:pt x="3168" y="185"/>
                </a:lnTo>
                <a:lnTo>
                  <a:pt x="3235" y="247"/>
                </a:lnTo>
                <a:lnTo>
                  <a:pt x="3297" y="316"/>
                </a:lnTo>
                <a:lnTo>
                  <a:pt x="3351" y="390"/>
                </a:lnTo>
                <a:lnTo>
                  <a:pt x="3396" y="471"/>
                </a:lnTo>
                <a:lnTo>
                  <a:pt x="3432" y="557"/>
                </a:lnTo>
                <a:lnTo>
                  <a:pt x="3460" y="649"/>
                </a:lnTo>
                <a:lnTo>
                  <a:pt x="3476" y="744"/>
                </a:lnTo>
                <a:lnTo>
                  <a:pt x="3482" y="841"/>
                </a:lnTo>
                <a:lnTo>
                  <a:pt x="3476" y="939"/>
                </a:lnTo>
                <a:lnTo>
                  <a:pt x="3460" y="1034"/>
                </a:lnTo>
                <a:lnTo>
                  <a:pt x="3432" y="1126"/>
                </a:lnTo>
                <a:lnTo>
                  <a:pt x="3396" y="1212"/>
                </a:lnTo>
                <a:lnTo>
                  <a:pt x="3351" y="1293"/>
                </a:lnTo>
                <a:lnTo>
                  <a:pt x="3297" y="1367"/>
                </a:lnTo>
                <a:lnTo>
                  <a:pt x="3235" y="1436"/>
                </a:lnTo>
                <a:lnTo>
                  <a:pt x="3168" y="1498"/>
                </a:lnTo>
                <a:lnTo>
                  <a:pt x="3092" y="1552"/>
                </a:lnTo>
                <a:lnTo>
                  <a:pt x="3010" y="1597"/>
                </a:lnTo>
                <a:lnTo>
                  <a:pt x="2925" y="1633"/>
                </a:lnTo>
                <a:lnTo>
                  <a:pt x="2833" y="1659"/>
                </a:lnTo>
                <a:lnTo>
                  <a:pt x="2740" y="1677"/>
                </a:lnTo>
                <a:lnTo>
                  <a:pt x="2640" y="1683"/>
                </a:lnTo>
                <a:lnTo>
                  <a:pt x="2543" y="1677"/>
                </a:lnTo>
                <a:lnTo>
                  <a:pt x="2449" y="1659"/>
                </a:lnTo>
                <a:lnTo>
                  <a:pt x="2358" y="1633"/>
                </a:lnTo>
                <a:lnTo>
                  <a:pt x="2272" y="1597"/>
                </a:lnTo>
                <a:lnTo>
                  <a:pt x="2191" y="1552"/>
                </a:lnTo>
                <a:lnTo>
                  <a:pt x="2115" y="1498"/>
                </a:lnTo>
                <a:lnTo>
                  <a:pt x="2047" y="1436"/>
                </a:lnTo>
                <a:lnTo>
                  <a:pt x="1986" y="1367"/>
                </a:lnTo>
                <a:lnTo>
                  <a:pt x="1932" y="1293"/>
                </a:lnTo>
                <a:lnTo>
                  <a:pt x="1886" y="1212"/>
                </a:lnTo>
                <a:lnTo>
                  <a:pt x="1848" y="1126"/>
                </a:lnTo>
                <a:lnTo>
                  <a:pt x="1823" y="1034"/>
                </a:lnTo>
                <a:lnTo>
                  <a:pt x="1807" y="939"/>
                </a:lnTo>
                <a:lnTo>
                  <a:pt x="1801" y="841"/>
                </a:lnTo>
                <a:lnTo>
                  <a:pt x="1807" y="744"/>
                </a:lnTo>
                <a:lnTo>
                  <a:pt x="1823" y="649"/>
                </a:lnTo>
                <a:lnTo>
                  <a:pt x="1848" y="557"/>
                </a:lnTo>
                <a:lnTo>
                  <a:pt x="1886" y="471"/>
                </a:lnTo>
                <a:lnTo>
                  <a:pt x="1932" y="390"/>
                </a:lnTo>
                <a:lnTo>
                  <a:pt x="1986" y="316"/>
                </a:lnTo>
                <a:lnTo>
                  <a:pt x="2047" y="247"/>
                </a:lnTo>
                <a:lnTo>
                  <a:pt x="2115" y="185"/>
                </a:lnTo>
                <a:lnTo>
                  <a:pt x="2191" y="131"/>
                </a:lnTo>
                <a:lnTo>
                  <a:pt x="2272" y="86"/>
                </a:lnTo>
                <a:lnTo>
                  <a:pt x="2358" y="50"/>
                </a:lnTo>
                <a:lnTo>
                  <a:pt x="2449" y="24"/>
                </a:lnTo>
                <a:lnTo>
                  <a:pt x="2543" y="6"/>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816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2539504" y="821828"/>
            <a:ext cx="13209064" cy="1015016"/>
            <a:chOff x="2539504" y="821828"/>
            <a:chExt cx="13209064"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2539504" y="821828"/>
              <a:ext cx="13209064" cy="950388"/>
            </a:xfrm>
            <a:prstGeom prst="rect">
              <a:avLst/>
            </a:prstGeom>
            <a:noFill/>
          </p:spPr>
          <p:txBody>
            <a:bodyPr wrap="none" rtlCol="0">
              <a:spAutoFit/>
            </a:bodyPr>
            <a:lstStyle/>
            <a:p>
              <a:pPr algn="ctr">
                <a:lnSpc>
                  <a:spcPct val="80000"/>
                </a:lnSpc>
              </a:pPr>
              <a:r>
                <a:rPr lang="en-US" sz="6600" b="1">
                  <a:solidFill>
                    <a:schemeClr val="tx2"/>
                  </a:solidFill>
                  <a:latin typeface="Montserrat-SemiBold"/>
                  <a:ea typeface="Lato" charset="0"/>
                  <a:cs typeface="Lato" charset="0"/>
                </a:rPr>
                <a:t>Phụ lục – </a:t>
              </a:r>
              <a:r>
                <a:rPr lang="en-US" sz="6800" b="1">
                  <a:solidFill>
                    <a:schemeClr val="tx2"/>
                  </a:solidFill>
                  <a:latin typeface="Montserrat-SemiBold"/>
                  <a:ea typeface="Lato" charset="0"/>
                  <a:cs typeface="Lato" charset="0"/>
                </a:rPr>
                <a:t>Kiến trúc liên hoàn sự kiện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57</a:t>
            </a:fld>
            <a:endParaRPr lang="en-US" sz="2800"/>
          </a:p>
        </p:txBody>
      </p:sp>
      <p:pic>
        <p:nvPicPr>
          <p:cNvPr id="2" name="Picture 1">
            <a:extLst>
              <a:ext uri="{FF2B5EF4-FFF2-40B4-BE49-F238E27FC236}">
                <a16:creationId xmlns:a16="http://schemas.microsoft.com/office/drawing/2014/main" id="{63AEEF02-D321-45C4-AF00-601ED52C6D85}"/>
              </a:ext>
            </a:extLst>
          </p:cNvPr>
          <p:cNvPicPr>
            <a:picLocks noChangeAspect="1"/>
          </p:cNvPicPr>
          <p:nvPr/>
        </p:nvPicPr>
        <p:blipFill>
          <a:blip r:embed="rId3"/>
          <a:stretch>
            <a:fillRect/>
          </a:stretch>
        </p:blipFill>
        <p:spPr>
          <a:xfrm>
            <a:off x="1552451" y="1974096"/>
            <a:ext cx="14590225" cy="9987356"/>
          </a:xfrm>
          <a:prstGeom prst="rect">
            <a:avLst/>
          </a:prstGeom>
        </p:spPr>
      </p:pic>
    </p:spTree>
    <p:extLst>
      <p:ext uri="{BB962C8B-B14F-4D97-AF65-F5344CB8AC3E}">
        <p14:creationId xmlns:p14="http://schemas.microsoft.com/office/powerpoint/2010/main" val="37745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7143422" y="792331"/>
            <a:ext cx="4001160" cy="1044513"/>
            <a:chOff x="7143422" y="792331"/>
            <a:chExt cx="4001160" cy="1044513"/>
          </a:xfrm>
        </p:grpSpPr>
        <p:sp>
          <p:nvSpPr>
            <p:cNvPr id="6" name="TextBox 5">
              <a:extLst>
                <a:ext uri="{FF2B5EF4-FFF2-40B4-BE49-F238E27FC236}">
                  <a16:creationId xmlns:a16="http://schemas.microsoft.com/office/drawing/2014/main" id="{B0655CFA-B8B9-403E-B44C-B833A9AF3B51}"/>
                </a:ext>
              </a:extLst>
            </p:cNvPr>
            <p:cNvSpPr txBox="1"/>
            <p:nvPr/>
          </p:nvSpPr>
          <p:spPr>
            <a:xfrm>
              <a:off x="7143422" y="792331"/>
              <a:ext cx="4001160"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TangibleUI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6</a:t>
            </a:fld>
            <a:endParaRPr lang="en-US" sz="2800"/>
          </a:p>
        </p:txBody>
      </p:sp>
      <p:sp>
        <p:nvSpPr>
          <p:cNvPr id="14" name="Rectangle 13">
            <a:extLst>
              <a:ext uri="{FF2B5EF4-FFF2-40B4-BE49-F238E27FC236}">
                <a16:creationId xmlns:a16="http://schemas.microsoft.com/office/drawing/2014/main" id="{D3A25310-408C-402D-A9D1-BAD5E95CBE2A}"/>
              </a:ext>
            </a:extLst>
          </p:cNvPr>
          <p:cNvSpPr/>
          <p:nvPr/>
        </p:nvSpPr>
        <p:spPr>
          <a:xfrm>
            <a:off x="779626" y="2811307"/>
            <a:ext cx="16373475" cy="2492990"/>
          </a:xfrm>
          <a:prstGeom prst="rect">
            <a:avLst/>
          </a:prstGeom>
        </p:spPr>
        <p:txBody>
          <a:bodyPr wrap="square">
            <a:spAutoFit/>
          </a:bodyPr>
          <a:lstStyle/>
          <a:p>
            <a:pPr marL="685800" indent="-685800" algn="just">
              <a:buFont typeface="Wingdings" panose="05000000000000000000" pitchFamily="2" charset="2"/>
              <a:buChar char="q"/>
            </a:pPr>
            <a:r>
              <a:rPr lang="fr-FR" sz="5200" b="1" dirty="0">
                <a:solidFill>
                  <a:schemeClr val="tx1">
                    <a:lumMod val="50000"/>
                  </a:schemeClr>
                </a:solidFill>
                <a:ea typeface="MS Mincho" panose="02020609040205080304" pitchFamily="49" charset="-128"/>
              </a:rPr>
              <a:t>Tangible User Interface </a:t>
            </a:r>
            <a:r>
              <a:rPr lang="fr-FR" sz="5200" dirty="0">
                <a:solidFill>
                  <a:schemeClr val="tx1">
                    <a:lumMod val="50000"/>
                  </a:schemeClr>
                </a:solidFill>
                <a:ea typeface="MS Mincho" panose="02020609040205080304" pitchFamily="49" charset="-128"/>
              </a:rPr>
              <a:t>(TUI) là </a:t>
            </a:r>
            <a:r>
              <a:rPr lang="fr-FR" sz="5200" dirty="0" err="1">
                <a:solidFill>
                  <a:schemeClr val="tx1">
                    <a:lumMod val="50000"/>
                  </a:schemeClr>
                </a:solidFill>
                <a:ea typeface="MS Mincho" panose="02020609040205080304" pitchFamily="49" charset="-128"/>
              </a:rPr>
              <a:t>giao</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diện</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dùng</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giúp</a:t>
            </a:r>
            <a:r>
              <a:rPr lang="fr-FR" sz="5200" dirty="0">
                <a:solidFill>
                  <a:schemeClr val="tx1">
                    <a:lumMod val="50000"/>
                  </a:schemeClr>
                </a:solidFill>
                <a:ea typeface="MS Mincho" panose="02020609040205080304" pitchFamily="49" charset="-128"/>
              </a:rPr>
              <a:t> con </a:t>
            </a:r>
            <a:r>
              <a:rPr lang="fr-FR" sz="5200" dirty="0" err="1">
                <a:solidFill>
                  <a:schemeClr val="tx1">
                    <a:lumMod val="50000"/>
                  </a:schemeClr>
                </a:solidFill>
                <a:ea typeface="MS Mincho" panose="02020609040205080304" pitchFamily="49" charset="-128"/>
              </a:rPr>
              <a:t>người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có</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thể</a:t>
            </a:r>
            <a:r>
              <a:rPr lang="fr-FR" sz="5200"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tương</a:t>
            </a:r>
            <a:r>
              <a:rPr lang="fr-FR" sz="5200" b="1"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tác</a:t>
            </a:r>
            <a:r>
              <a:rPr lang="fr-FR" sz="5200" b="1"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với</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các</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tin </a:t>
            </a:r>
            <a:r>
              <a:rPr lang="fr-FR" sz="5200" dirty="0" err="1">
                <a:solidFill>
                  <a:schemeClr val="tx1">
                    <a:lumMod val="50000"/>
                  </a:schemeClr>
                </a:solidFill>
                <a:ea typeface="MS Mincho" panose="02020609040205080304" pitchFamily="49" charset="-128"/>
              </a:rPr>
              <a:t>kỹ</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thuật</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số</a:t>
            </a:r>
            <a:r>
              <a:rPr lang="fr-FR" sz="5200" dirty="0">
                <a:solidFill>
                  <a:schemeClr val="tx1">
                    <a:lumMod val="50000"/>
                  </a:schemeClr>
                </a:solidFill>
                <a:ea typeface="MS Mincho" panose="02020609040205080304" pitchFamily="49" charset="-128"/>
              </a:rPr>
              <a:t> </a:t>
            </a:r>
            <a:r>
              <a:rPr lang="fr-FR" sz="5200" dirty="0" err="1">
                <a:solidFill>
                  <a:schemeClr val="tx1">
                    <a:lumMod val="50000"/>
                  </a:schemeClr>
                </a:solidFill>
                <a:ea typeface="MS Mincho" panose="02020609040205080304" pitchFamily="49" charset="-128"/>
              </a:rPr>
              <a:t>thông</a:t>
            </a:r>
            <a:r>
              <a:rPr lang="fr-FR" sz="5200" dirty="0">
                <a:solidFill>
                  <a:schemeClr val="tx1">
                    <a:lumMod val="50000"/>
                  </a:schemeClr>
                </a:solidFill>
                <a:ea typeface="MS Mincho" panose="02020609040205080304" pitchFamily="49" charset="-128"/>
              </a:rPr>
              <a:t> qua </a:t>
            </a:r>
            <a:r>
              <a:rPr lang="fr-FR" sz="5200" b="1" dirty="0" err="1">
                <a:solidFill>
                  <a:schemeClr val="tx1">
                    <a:lumMod val="50000"/>
                  </a:schemeClr>
                </a:solidFill>
                <a:ea typeface="MS Mincho" panose="02020609040205080304" pitchFamily="49" charset="-128"/>
              </a:rPr>
              <a:t>môi</a:t>
            </a:r>
            <a:r>
              <a:rPr lang="fr-FR" sz="5200" b="1" dirty="0">
                <a:solidFill>
                  <a:schemeClr val="tx1">
                    <a:lumMod val="50000"/>
                  </a:schemeClr>
                </a:solidFill>
                <a:ea typeface="MS Mincho" panose="02020609040205080304" pitchFamily="49" charset="-128"/>
              </a:rPr>
              <a:t> </a:t>
            </a:r>
            <a:r>
              <a:rPr lang="fr-FR" sz="5200" b="1" dirty="0" err="1">
                <a:solidFill>
                  <a:schemeClr val="tx1">
                    <a:lumMod val="50000"/>
                  </a:schemeClr>
                </a:solidFill>
                <a:ea typeface="MS Mincho" panose="02020609040205080304" pitchFamily="49" charset="-128"/>
              </a:rPr>
              <a:t>trường</a:t>
            </a:r>
            <a:r>
              <a:rPr lang="fr-FR" sz="5200" b="1" dirty="0">
                <a:solidFill>
                  <a:schemeClr val="tx1">
                    <a:lumMod val="50000"/>
                  </a:schemeClr>
                </a:solidFill>
                <a:ea typeface="MS Mincho" panose="02020609040205080304" pitchFamily="49" charset="-128"/>
              </a:rPr>
              <a:t> </a:t>
            </a:r>
            <a:r>
              <a:rPr lang="fr-FR" sz="5200" b="1" err="1">
                <a:solidFill>
                  <a:schemeClr val="tx1">
                    <a:lumMod val="50000"/>
                  </a:schemeClr>
                </a:solidFill>
                <a:ea typeface="MS Mincho" panose="02020609040205080304" pitchFamily="49" charset="-128"/>
              </a:rPr>
              <a:t>vật</a:t>
            </a:r>
            <a:r>
              <a:rPr lang="fr-FR" sz="5200" b="1">
                <a:solidFill>
                  <a:schemeClr val="tx1">
                    <a:lumMod val="50000"/>
                  </a:schemeClr>
                </a:solidFill>
                <a:ea typeface="MS Mincho" panose="02020609040205080304" pitchFamily="49" charset="-128"/>
              </a:rPr>
              <a:t> lý. [*]</a:t>
            </a:r>
            <a:endParaRPr lang="fr-FR" sz="5200" dirty="0">
              <a:solidFill>
                <a:schemeClr val="tx1">
                  <a:lumMod val="50000"/>
                </a:schemeClr>
              </a:solidFill>
              <a:ea typeface="MS Mincho" panose="02020609040205080304" pitchFamily="49" charset="-128"/>
            </a:endParaRPr>
          </a:p>
        </p:txBody>
      </p:sp>
      <p:sp>
        <p:nvSpPr>
          <p:cNvPr id="12" name="Rectangle 11">
            <a:extLst>
              <a:ext uri="{FF2B5EF4-FFF2-40B4-BE49-F238E27FC236}">
                <a16:creationId xmlns:a16="http://schemas.microsoft.com/office/drawing/2014/main" id="{B61F7EB1-F458-4A39-9A1A-2A7EB09D2F96}"/>
              </a:ext>
            </a:extLst>
          </p:cNvPr>
          <p:cNvSpPr/>
          <p:nvPr/>
        </p:nvSpPr>
        <p:spPr>
          <a:xfrm>
            <a:off x="406702" y="12323504"/>
            <a:ext cx="17474596" cy="1200329"/>
          </a:xfrm>
          <a:prstGeom prst="rect">
            <a:avLst/>
          </a:prstGeom>
        </p:spPr>
        <p:txBody>
          <a:bodyPr wrap="square">
            <a:spAutoFit/>
          </a:bodyPr>
          <a:lstStyle/>
          <a:p>
            <a:r>
              <a:rPr lang="fr-FR" sz="3600">
                <a:solidFill>
                  <a:schemeClr val="tx2"/>
                </a:solidFill>
                <a:latin typeface="+mj-lt"/>
                <a:ea typeface="MS Mincho" panose="02020609040205080304" pitchFamily="49" charset="-128"/>
              </a:rPr>
              <a:t>[*] E. Sharlin, B. Watson, Y. Kitamura, F. Kishino, and Y. Itoh, “On tangible user interfaces, humans and spatiality,” </a:t>
            </a:r>
            <a:r>
              <a:rPr lang="fr-FR" sz="3600" i="1">
                <a:solidFill>
                  <a:schemeClr val="tx2"/>
                </a:solidFill>
                <a:latin typeface="+mj-lt"/>
                <a:ea typeface="MS Mincho" panose="02020609040205080304" pitchFamily="49" charset="-128"/>
              </a:rPr>
              <a:t>Pers. Ubiquitous Comput.</a:t>
            </a:r>
            <a:r>
              <a:rPr lang="fr-FR" sz="3600">
                <a:solidFill>
                  <a:schemeClr val="tx2"/>
                </a:solidFill>
                <a:latin typeface="+mj-lt"/>
                <a:ea typeface="MS Mincho" panose="02020609040205080304" pitchFamily="49" charset="-128"/>
              </a:rPr>
              <a:t>, 2004</a:t>
            </a:r>
            <a:endParaRPr lang="en-US" sz="3600">
              <a:solidFill>
                <a:schemeClr val="tx2"/>
              </a:solidFill>
              <a:latin typeface="+mj-lt"/>
            </a:endParaRPr>
          </a:p>
        </p:txBody>
      </p:sp>
    </p:spTree>
    <p:extLst>
      <p:ext uri="{BB962C8B-B14F-4D97-AF65-F5344CB8AC3E}">
        <p14:creationId xmlns:p14="http://schemas.microsoft.com/office/powerpoint/2010/main" val="10374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F261A5-5030-4576-AB3A-73812739920D}"/>
              </a:ext>
            </a:extLst>
          </p:cNvPr>
          <p:cNvGrpSpPr/>
          <p:nvPr/>
        </p:nvGrpSpPr>
        <p:grpSpPr>
          <a:xfrm>
            <a:off x="5618386" y="821828"/>
            <a:ext cx="7051226" cy="1015016"/>
            <a:chOff x="5618386" y="821828"/>
            <a:chExt cx="7051226" cy="1015016"/>
          </a:xfrm>
        </p:grpSpPr>
        <p:sp>
          <p:nvSpPr>
            <p:cNvPr id="6" name="TextBox 5">
              <a:extLst>
                <a:ext uri="{FF2B5EF4-FFF2-40B4-BE49-F238E27FC236}">
                  <a16:creationId xmlns:a16="http://schemas.microsoft.com/office/drawing/2014/main" id="{B0655CFA-B8B9-403E-B44C-B833A9AF3B51}"/>
                </a:ext>
              </a:extLst>
            </p:cNvPr>
            <p:cNvSpPr txBox="1"/>
            <p:nvPr/>
          </p:nvSpPr>
          <p:spPr>
            <a:xfrm>
              <a:off x="5618386" y="821828"/>
              <a:ext cx="7051226" cy="1000851"/>
            </a:xfrm>
            <a:prstGeom prst="rect">
              <a:avLst/>
            </a:prstGeom>
            <a:noFill/>
          </p:spPr>
          <p:txBody>
            <a:bodyPr wrap="none" rtlCol="0">
              <a:spAutoFit/>
            </a:bodyPr>
            <a:lstStyle/>
            <a:p>
              <a:pPr algn="ctr">
                <a:lnSpc>
                  <a:spcPct val="80000"/>
                </a:lnSpc>
              </a:pPr>
              <a:r>
                <a:rPr lang="en-US" sz="7200" b="1">
                  <a:solidFill>
                    <a:schemeClr val="tx2"/>
                  </a:solidFill>
                  <a:latin typeface="Montserrat-SemiBold"/>
                  <a:ea typeface="Lato" charset="0"/>
                  <a:cs typeface="Lato" charset="0"/>
                </a:rPr>
                <a:t>Mục tiêu luận văn</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7</a:t>
            </a:fld>
            <a:endParaRPr lang="en-US" sz="2800"/>
          </a:p>
        </p:txBody>
      </p:sp>
      <p:sp>
        <p:nvSpPr>
          <p:cNvPr id="80" name="Right Arrow 5">
            <a:extLst>
              <a:ext uri="{FF2B5EF4-FFF2-40B4-BE49-F238E27FC236}">
                <a16:creationId xmlns:a16="http://schemas.microsoft.com/office/drawing/2014/main" id="{6BB25231-1A6F-4246-9479-27675D708E0A}"/>
              </a:ext>
            </a:extLst>
          </p:cNvPr>
          <p:cNvSpPr/>
          <p:nvPr/>
        </p:nvSpPr>
        <p:spPr>
          <a:xfrm rot="17596173">
            <a:off x="6228218" y="12304090"/>
            <a:ext cx="2090240" cy="818083"/>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4F80A018-6E0A-4DBF-B401-2C8624FD5E5C}"/>
              </a:ext>
            </a:extLst>
          </p:cNvPr>
          <p:cNvSpPr txBox="1"/>
          <p:nvPr/>
        </p:nvSpPr>
        <p:spPr>
          <a:xfrm>
            <a:off x="587935" y="7590704"/>
            <a:ext cx="17151426" cy="1692771"/>
          </a:xfrm>
          <a:prstGeom prst="rect">
            <a:avLst/>
          </a:prstGeom>
          <a:noFill/>
        </p:spPr>
        <p:txBody>
          <a:bodyPr wrap="square" rtlCol="0">
            <a:spAutoFit/>
          </a:bodyPr>
          <a:lstStyle/>
          <a:p>
            <a:pPr marL="571500" indent="-571500">
              <a:buFont typeface="Wingdings" panose="05000000000000000000" pitchFamily="2" charset="2"/>
              <a:buChar char="q"/>
            </a:pPr>
            <a:r>
              <a:rPr lang="en-US" sz="5200" b="1">
                <a:solidFill>
                  <a:srgbClr val="000000"/>
                </a:solidFill>
              </a:rPr>
              <a:t>Xây dựng thử nghiệm </a:t>
            </a:r>
            <a:r>
              <a:rPr lang="en-US" sz="5200">
                <a:solidFill>
                  <a:srgbClr val="000000"/>
                </a:solidFill>
              </a:rPr>
              <a:t>giao diện t</a:t>
            </a:r>
            <a:r>
              <a:rPr lang="vi-VN" sz="5200">
                <a:solidFill>
                  <a:srgbClr val="000000"/>
                </a:solidFill>
              </a:rPr>
              <a:t>ư</a:t>
            </a:r>
            <a:r>
              <a:rPr lang="en-US" sz="5200">
                <a:solidFill>
                  <a:srgbClr val="000000"/>
                </a:solidFill>
              </a:rPr>
              <a:t>ơng tác TangibleUI với Tangible Views</a:t>
            </a:r>
          </a:p>
        </p:txBody>
      </p:sp>
      <p:sp>
        <p:nvSpPr>
          <p:cNvPr id="50" name="TextBox 49">
            <a:extLst>
              <a:ext uri="{FF2B5EF4-FFF2-40B4-BE49-F238E27FC236}">
                <a16:creationId xmlns:a16="http://schemas.microsoft.com/office/drawing/2014/main" id="{0322300E-566B-4113-990A-9543C693E0F9}"/>
              </a:ext>
            </a:extLst>
          </p:cNvPr>
          <p:cNvSpPr txBox="1"/>
          <p:nvPr/>
        </p:nvSpPr>
        <p:spPr>
          <a:xfrm>
            <a:off x="587935" y="2025390"/>
            <a:ext cx="17636765" cy="2492990"/>
          </a:xfrm>
          <a:prstGeom prst="rect">
            <a:avLst/>
          </a:prstGeom>
          <a:noFill/>
        </p:spPr>
        <p:txBody>
          <a:bodyPr wrap="square" rtlCol="0">
            <a:spAutoFit/>
          </a:bodyPr>
          <a:lstStyle/>
          <a:p>
            <a:pPr marL="571500" indent="-571500">
              <a:buFont typeface="Wingdings" panose="05000000000000000000" pitchFamily="2" charset="2"/>
              <a:buChar char="q"/>
            </a:pPr>
            <a:r>
              <a:rPr lang="en-US" sz="5200" b="1">
                <a:solidFill>
                  <a:srgbClr val="000000"/>
                </a:solidFill>
              </a:rPr>
              <a:t>Khảo sát nghiên cứu</a:t>
            </a:r>
            <a:r>
              <a:rPr lang="en-US" sz="5200">
                <a:solidFill>
                  <a:srgbClr val="000000"/>
                </a:solidFill>
              </a:rPr>
              <a:t> TangibleUI và các kỹ thuật hỗ trợ TangibleUI</a:t>
            </a:r>
          </a:p>
          <a:p>
            <a:pPr marL="571500" indent="-571500">
              <a:buFont typeface="Wingdings" panose="05000000000000000000" pitchFamily="2" charset="2"/>
              <a:buChar char="q"/>
            </a:pPr>
            <a:endParaRPr lang="en-US" sz="5200">
              <a:solidFill>
                <a:srgbClr val="000000"/>
              </a:solidFill>
            </a:endParaRPr>
          </a:p>
        </p:txBody>
      </p:sp>
      <p:pic>
        <p:nvPicPr>
          <p:cNvPr id="51" name="TrafficMap">
            <a:hlinkClick r:id="" action="ppaction://media"/>
            <a:extLst>
              <a:ext uri="{FF2B5EF4-FFF2-40B4-BE49-F238E27FC236}">
                <a16:creationId xmlns:a16="http://schemas.microsoft.com/office/drawing/2014/main" id="{CA8C724D-3E39-4EC3-813E-DA37936B4497}"/>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751841" y="9400833"/>
            <a:ext cx="6775898" cy="4110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2" name="ShareImage">
            <a:hlinkClick r:id="" action="ppaction://media"/>
            <a:extLst>
              <a:ext uri="{FF2B5EF4-FFF2-40B4-BE49-F238E27FC236}">
                <a16:creationId xmlns:a16="http://schemas.microsoft.com/office/drawing/2014/main" id="{343130B2-EE08-4604-9795-D1DB0F9A3567}"/>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9281663" y="9400832"/>
            <a:ext cx="6775897" cy="4110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game_pingpong">
            <a:hlinkClick r:id="" action="ppaction://media"/>
            <a:extLst>
              <a:ext uri="{FF2B5EF4-FFF2-40B4-BE49-F238E27FC236}">
                <a16:creationId xmlns:a16="http://schemas.microsoft.com/office/drawing/2014/main" id="{7EB5C851-F172-4DE5-8500-EFBFA42D6D5D}"/>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1965888" y="3799444"/>
            <a:ext cx="3938443" cy="36195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4" name="ARSandbox - Playing with sandbox">
            <a:hlinkClick r:id="" action="ppaction://media"/>
            <a:extLst>
              <a:ext uri="{FF2B5EF4-FFF2-40B4-BE49-F238E27FC236}">
                <a16:creationId xmlns:a16="http://schemas.microsoft.com/office/drawing/2014/main" id="{97014382-877F-418A-BA5B-497DD30ECE1E}"/>
              </a:ext>
            </a:extLst>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rot="10800000">
            <a:off x="12517682" y="3894404"/>
            <a:ext cx="3938443" cy="36195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5" name="Tangible_dessert">
            <a:hlinkClick r:id="" action="ppaction://media"/>
            <a:extLst>
              <a:ext uri="{FF2B5EF4-FFF2-40B4-BE49-F238E27FC236}">
                <a16:creationId xmlns:a16="http://schemas.microsoft.com/office/drawing/2014/main" id="{B6FE4F15-E1B1-4646-AB85-40FB69C04FBF}"/>
              </a:ext>
            </a:extLst>
          </p:cNvPr>
          <p:cNvPicPr>
            <a:picLocks noChangeAspect="1"/>
          </p:cNvPicPr>
          <p:nvPr>
            <a:videoFile r:link="rId10"/>
            <p:extLst>
              <p:ext uri="{DAA4B4D4-6D71-4841-9C94-3DE7FCFB9230}">
                <p14:media xmlns:p14="http://schemas.microsoft.com/office/powerpoint/2010/main" r:embed="rId9"/>
              </p:ext>
            </p:extLst>
          </p:nvPr>
        </p:nvPicPr>
        <p:blipFill rotWithShape="1">
          <a:blip r:embed="rId17"/>
          <a:srcRect b="8579"/>
          <a:stretch/>
        </p:blipFill>
        <p:spPr>
          <a:xfrm rot="10800000">
            <a:off x="7375053" y="3799444"/>
            <a:ext cx="3938443" cy="36195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823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905" fill="hold"/>
                                        <p:tgtEl>
                                          <p:spTgt spid="51"/>
                                        </p:tgtEl>
                                      </p:cBhvr>
                                    </p:cmd>
                                  </p:childTnLst>
                                </p:cTn>
                              </p:par>
                              <p:par>
                                <p:cTn id="7" presetID="1" presetClass="mediacall" presetSubtype="0" fill="hold" nodeType="withEffect">
                                  <p:stCondLst>
                                    <p:cond delay="0"/>
                                  </p:stCondLst>
                                  <p:childTnLst>
                                    <p:cmd type="call" cmd="playFrom(0.0)">
                                      <p:cBhvr>
                                        <p:cTn id="8" dur="43931" fill="hold"/>
                                        <p:tgtEl>
                                          <p:spTgt spid="52"/>
                                        </p:tgtEl>
                                      </p:cBhvr>
                                    </p:cmd>
                                  </p:childTnLst>
                                </p:cTn>
                              </p:par>
                              <p:par>
                                <p:cTn id="9" presetID="1" presetClass="mediacall" presetSubtype="0" fill="hold" nodeType="withEffect">
                                  <p:stCondLst>
                                    <p:cond delay="0"/>
                                  </p:stCondLst>
                                  <p:childTnLst>
                                    <p:cmd type="call" cmd="playFrom(0.0)">
                                      <p:cBhvr>
                                        <p:cTn id="10" dur="6484" fill="hold"/>
                                        <p:tgtEl>
                                          <p:spTgt spid="2"/>
                                        </p:tgtEl>
                                      </p:cBhvr>
                                    </p:cmd>
                                  </p:childTnLst>
                                </p:cTn>
                              </p:par>
                              <p:par>
                                <p:cTn id="11" presetID="1" presetClass="mediacall" presetSubtype="0" fill="hold" nodeType="withEffect">
                                  <p:stCondLst>
                                    <p:cond delay="0"/>
                                  </p:stCondLst>
                                  <p:childTnLst>
                                    <p:cmd type="call" cmd="playFrom(0.0)">
                                      <p:cBhvr>
                                        <p:cTn id="12" dur="31393" fill="hold"/>
                                        <p:tgtEl>
                                          <p:spTgt spid="54"/>
                                        </p:tgtEl>
                                      </p:cBhvr>
                                    </p:cmd>
                                  </p:childTnLst>
                                </p:cTn>
                              </p:par>
                              <p:par>
                                <p:cTn id="13" presetID="1" presetClass="mediacall" presetSubtype="0" fill="hold" nodeType="withEffect">
                                  <p:stCondLst>
                                    <p:cond delay="0"/>
                                  </p:stCondLst>
                                  <p:childTnLst>
                                    <p:cmd type="call" cmd="playFrom(0.0)">
                                      <p:cBhvr>
                                        <p:cTn id="14" dur="38568"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51"/>
                                        </p:tgtEl>
                                      </p:cBhvr>
                                    </p:cmd>
                                  </p:childTnLst>
                                </p:cTn>
                              </p:par>
                            </p:childTnLst>
                          </p:cTn>
                        </p:par>
                      </p:childTnLst>
                    </p:cTn>
                  </p:par>
                </p:childTnLst>
              </p:cTn>
              <p:nextCondLst>
                <p:cond evt="onClick" delay="0">
                  <p:tgtEl>
                    <p:spTgt spid="51"/>
                  </p:tgtEl>
                </p:cond>
              </p:nextCondLst>
            </p:seq>
            <p:video>
              <p:cMediaNode vol="80000" mute="1">
                <p:cTn id="20" repeatCount="indefinite" fill="hold" display="0">
                  <p:stCondLst>
                    <p:cond delay="indefinite"/>
                  </p:stCondLst>
                </p:cTn>
                <p:tgtEl>
                  <p:spTgt spid="51"/>
                </p:tgtEl>
              </p:cMediaNode>
            </p:video>
            <p:seq concurrent="1" nextAc="seek">
              <p:cTn id="21" restart="whenNotActive" fill="hold" evtFilter="cancelBubble" nodeType="interactiveSeq">
                <p:stCondLst>
                  <p:cond evt="onClick" delay="0">
                    <p:tgtEl>
                      <p:spTgt spid="5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52"/>
                                        </p:tgtEl>
                                      </p:cBhvr>
                                    </p:cmd>
                                  </p:childTnLst>
                                </p:cTn>
                              </p:par>
                            </p:childTnLst>
                          </p:cTn>
                        </p:par>
                      </p:childTnLst>
                    </p:cTn>
                  </p:par>
                </p:childTnLst>
              </p:cTn>
              <p:nextCondLst>
                <p:cond evt="onClick" delay="0">
                  <p:tgtEl>
                    <p:spTgt spid="52"/>
                  </p:tgtEl>
                </p:cond>
              </p:nextCondLst>
            </p:seq>
            <p:video>
              <p:cMediaNode vol="80000" mute="1">
                <p:cTn id="26" repeatCount="indefinite" fill="hold" display="0">
                  <p:stCondLst>
                    <p:cond delay="indefinite"/>
                  </p:stCondLst>
                </p:cTn>
                <p:tgtEl>
                  <p:spTgt spid="52"/>
                </p:tgtEl>
              </p:cMediaNode>
            </p:video>
            <p:video>
              <p:cMediaNode vol="80000" mute="1">
                <p:cTn id="27" repeatCount="indefinite" fill="hold" display="0">
                  <p:stCondLst>
                    <p:cond delay="indefinite"/>
                  </p:stCondLst>
                </p:cTn>
                <p:tgtEl>
                  <p:spTgt spid="2"/>
                </p:tgtEl>
              </p:cMediaNode>
            </p:video>
            <p:seq concurrent="1" nextAc="seek">
              <p:cTn id="28" restart="whenNotActive" fill="hold" evtFilter="cancelBubble" nodeType="interactiveSeq">
                <p:stCondLst>
                  <p:cond evt="onClick" delay="0">
                    <p:tgtEl>
                      <p:spTgt spid="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withEffect">
                                  <p:stCondLst>
                                    <p:cond delay="0"/>
                                  </p:stCondLst>
                                  <p:childTnLst>
                                    <p:cmd type="call" cmd="togglePause">
                                      <p:cBhvr>
                                        <p:cTn id="32" dur="1" fill="hold"/>
                                        <p:tgtEl>
                                          <p:spTgt spid="2"/>
                                        </p:tgtEl>
                                      </p:cBhvr>
                                    </p:cmd>
                                  </p:childTnLst>
                                </p:cTn>
                              </p:par>
                            </p:childTnLst>
                          </p:cTn>
                        </p:par>
                      </p:childTnLst>
                    </p:cTn>
                  </p:par>
                </p:childTnLst>
              </p:cTn>
              <p:nextCondLst>
                <p:cond evt="onClick" delay="0">
                  <p:tgtEl>
                    <p:spTgt spid="2"/>
                  </p:tgtEl>
                </p:cond>
              </p:nextCondLst>
            </p:seq>
            <p:seq concurrent="1" nextAc="seek">
              <p:cTn id="33" restart="whenNotActive" fill="hold" evtFilter="cancelBubble" nodeType="interactiveSeq">
                <p:stCondLst>
                  <p:cond evt="onClick" delay="0">
                    <p:tgtEl>
                      <p:spTgt spid="5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withEffect">
                                  <p:stCondLst>
                                    <p:cond delay="0"/>
                                  </p:stCondLst>
                                  <p:childTnLst>
                                    <p:cmd type="call" cmd="togglePause">
                                      <p:cBhvr>
                                        <p:cTn id="37" dur="1" fill="hold"/>
                                        <p:tgtEl>
                                          <p:spTgt spid="54"/>
                                        </p:tgtEl>
                                      </p:cBhvr>
                                    </p:cmd>
                                  </p:childTnLst>
                                </p:cTn>
                              </p:par>
                            </p:childTnLst>
                          </p:cTn>
                        </p:par>
                      </p:childTnLst>
                    </p:cTn>
                  </p:par>
                </p:childTnLst>
              </p:cTn>
              <p:nextCondLst>
                <p:cond evt="onClick" delay="0">
                  <p:tgtEl>
                    <p:spTgt spid="54"/>
                  </p:tgtEl>
                </p:cond>
              </p:nextCondLst>
            </p:seq>
            <p:seq concurrent="1" nextAc="seek">
              <p:cTn id="38" restart="whenNotActive" fill="hold" evtFilter="cancelBubble" nodeType="interactiveSeq">
                <p:stCondLst>
                  <p:cond evt="onClick" delay="0">
                    <p:tgtEl>
                      <p:spTgt spid="5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withEffect">
                                  <p:stCondLst>
                                    <p:cond delay="0"/>
                                  </p:stCondLst>
                                  <p:childTnLst>
                                    <p:cmd type="call" cmd="togglePause">
                                      <p:cBhvr>
                                        <p:cTn id="42" dur="1" fill="hold"/>
                                        <p:tgtEl>
                                          <p:spTgt spid="55"/>
                                        </p:tgtEl>
                                      </p:cBhvr>
                                    </p:cmd>
                                  </p:childTnLst>
                                </p:cTn>
                              </p:par>
                            </p:childTnLst>
                          </p:cTn>
                        </p:par>
                      </p:childTnLst>
                    </p:cTn>
                  </p:par>
                </p:childTnLst>
              </p:cTn>
              <p:nextCondLst>
                <p:cond evt="onClick" delay="0">
                  <p:tgtEl>
                    <p:spTgt spid="55"/>
                  </p:tgtEl>
                </p:cond>
              </p:nextCondLst>
            </p:seq>
            <p:video>
              <p:cMediaNode vol="0" mute="1">
                <p:cTn id="43" repeatCount="indefinite" fill="hold" display="0">
                  <p:stCondLst>
                    <p:cond delay="indefinite"/>
                  </p:stCondLst>
                </p:cTn>
                <p:tgtEl>
                  <p:spTgt spid="54"/>
                </p:tgtEl>
              </p:cMediaNode>
            </p:video>
            <p:video>
              <p:cMediaNode vol="0" mute="1">
                <p:cTn id="44" repeatCount="indefinite" fill="hold" display="0">
                  <p:stCondLst>
                    <p:cond delay="indefinite"/>
                  </p:stCondLst>
                </p:cTn>
                <p:tgtEl>
                  <p:spTgt spid="5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8</a:t>
            </a:fld>
            <a:endParaRPr lang="en-US" sz="2800"/>
          </a:p>
        </p:txBody>
      </p:sp>
      <p:sp>
        <p:nvSpPr>
          <p:cNvPr id="8" name="Shape 81">
            <a:extLst>
              <a:ext uri="{FF2B5EF4-FFF2-40B4-BE49-F238E27FC236}">
                <a16:creationId xmlns:a16="http://schemas.microsoft.com/office/drawing/2014/main" id="{6072E3B8-58AA-4BD6-AC73-402261FE894F}"/>
              </a:ext>
            </a:extLst>
          </p:cNvPr>
          <p:cNvSpPr txBox="1">
            <a:spLocks/>
          </p:cNvSpPr>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a:lstStyle>
          <a:p>
            <a:fld id="{86CB4B4D-7CA3-9044-876B-883B54F8677D}" type="slidenum">
              <a:rPr lang="en-US" smtClean="0"/>
              <a:pPr/>
              <a:t>8</a:t>
            </a:fld>
            <a:endParaRPr lang="en-US"/>
          </a:p>
        </p:txBody>
      </p:sp>
      <p:sp>
        <p:nvSpPr>
          <p:cNvPr id="9" name="Shape 82">
            <a:extLst>
              <a:ext uri="{FF2B5EF4-FFF2-40B4-BE49-F238E27FC236}">
                <a16:creationId xmlns:a16="http://schemas.microsoft.com/office/drawing/2014/main" id="{1A4AB259-3C30-47F6-83EB-17E738E0752B}"/>
              </a:ext>
            </a:extLst>
          </p:cNvPr>
          <p:cNvSpPr/>
          <p:nvPr/>
        </p:nvSpPr>
        <p:spPr>
          <a:xfrm flipH="1">
            <a:off x="1045064" y="-357184"/>
            <a:ext cx="1" cy="5328019"/>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0" name="Shape 83">
            <a:extLst>
              <a:ext uri="{FF2B5EF4-FFF2-40B4-BE49-F238E27FC236}">
                <a16:creationId xmlns:a16="http://schemas.microsoft.com/office/drawing/2014/main" id="{123627AA-D4B3-4203-B211-75254262B776}"/>
              </a:ext>
            </a:extLst>
          </p:cNvPr>
          <p:cNvSpPr/>
          <p:nvPr/>
        </p:nvSpPr>
        <p:spPr>
          <a:xfrm>
            <a:off x="2314205" y="2021388"/>
            <a:ext cx="3878924" cy="7232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sz="4200">
                <a:solidFill>
                  <a:schemeClr val="tx1">
                    <a:lumMod val="75000"/>
                  </a:schemeClr>
                </a:solidFill>
              </a:rPr>
              <a:t>Phần II</a:t>
            </a:r>
            <a:endParaRPr sz="4200">
              <a:solidFill>
                <a:schemeClr val="tx1">
                  <a:lumMod val="75000"/>
                </a:schemeClr>
              </a:solidFill>
            </a:endParaRPr>
          </a:p>
        </p:txBody>
      </p:sp>
      <p:sp>
        <p:nvSpPr>
          <p:cNvPr id="11" name="Shape 84">
            <a:extLst>
              <a:ext uri="{FF2B5EF4-FFF2-40B4-BE49-F238E27FC236}">
                <a16:creationId xmlns:a16="http://schemas.microsoft.com/office/drawing/2014/main" id="{7F54F78C-B5C2-4970-A3D6-F3CBD4931F47}"/>
              </a:ext>
            </a:extLst>
          </p:cNvPr>
          <p:cNvSpPr/>
          <p:nvPr/>
        </p:nvSpPr>
        <p:spPr>
          <a:xfrm>
            <a:off x="2109140" y="2819892"/>
            <a:ext cx="1455906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solidFill>
                  <a:schemeClr val="tx1">
                    <a:lumMod val="75000"/>
                  </a:schemeClr>
                </a:solidFill>
              </a:rPr>
              <a:t>Các công trình nghiên cứu trên thế giới</a:t>
            </a:r>
            <a:endParaRPr>
              <a:solidFill>
                <a:schemeClr val="tx1">
                  <a:lumMod val="75000"/>
                </a:schemeClr>
              </a:solidFill>
            </a:endParaRPr>
          </a:p>
        </p:txBody>
      </p:sp>
      <p:sp>
        <p:nvSpPr>
          <p:cNvPr id="29" name="Shape 82">
            <a:extLst>
              <a:ext uri="{FF2B5EF4-FFF2-40B4-BE49-F238E27FC236}">
                <a16:creationId xmlns:a16="http://schemas.microsoft.com/office/drawing/2014/main" id="{F1F5694A-B772-431D-9F00-5A563C9FCC31}"/>
              </a:ext>
            </a:extLst>
          </p:cNvPr>
          <p:cNvSpPr/>
          <p:nvPr/>
        </p:nvSpPr>
        <p:spPr>
          <a:xfrm flipH="1">
            <a:off x="16965355" y="1143696"/>
            <a:ext cx="2603275" cy="0"/>
          </a:xfrm>
          <a:prstGeom prst="line">
            <a:avLst/>
          </a:prstGeom>
          <a:ln w="50800">
            <a:solidFill>
              <a:schemeClr val="accent4"/>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325127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152">
            <a:extLst>
              <a:ext uri="{FF2B5EF4-FFF2-40B4-BE49-F238E27FC236}">
                <a16:creationId xmlns:a16="http://schemas.microsoft.com/office/drawing/2014/main" id="{304ADAEF-A27A-4331-AF62-B7222D4A2FA6}"/>
              </a:ext>
            </a:extLst>
          </p:cNvPr>
          <p:cNvSpPr/>
          <p:nvPr/>
        </p:nvSpPr>
        <p:spPr>
          <a:xfrm>
            <a:off x="12164197" y="12796560"/>
            <a:ext cx="5622477" cy="730250"/>
          </a:xfrm>
          <a:prstGeom prst="roundRect">
            <a:avLst>
              <a:gd name="adj" fmla="val 4869"/>
            </a:avLst>
          </a:prstGeom>
          <a:solidFill>
            <a:schemeClr val="accent5"/>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fr-FR" sz="4000"/>
              <a:t>PneUI </a:t>
            </a:r>
            <a:endParaRPr sz="3000">
              <a:solidFill>
                <a:schemeClr val="bg1"/>
              </a:solidFill>
              <a:latin typeface="Lato" charset="0"/>
              <a:ea typeface="Lato" charset="0"/>
              <a:cs typeface="Lato" charset="0"/>
            </a:endParaRPr>
          </a:p>
        </p:txBody>
      </p:sp>
      <p:grpSp>
        <p:nvGrpSpPr>
          <p:cNvPr id="4" name="Group 3">
            <a:extLst>
              <a:ext uri="{FF2B5EF4-FFF2-40B4-BE49-F238E27FC236}">
                <a16:creationId xmlns:a16="http://schemas.microsoft.com/office/drawing/2014/main" id="{39F261A5-5030-4576-AB3A-73812739920D}"/>
              </a:ext>
            </a:extLst>
          </p:cNvPr>
          <p:cNvGrpSpPr/>
          <p:nvPr/>
        </p:nvGrpSpPr>
        <p:grpSpPr>
          <a:xfrm>
            <a:off x="2003071" y="674343"/>
            <a:ext cx="14281858" cy="1103507"/>
            <a:chOff x="2003071" y="733337"/>
            <a:chExt cx="14281858" cy="1103507"/>
          </a:xfrm>
        </p:grpSpPr>
        <p:sp>
          <p:nvSpPr>
            <p:cNvPr id="6" name="TextBox 5">
              <a:extLst>
                <a:ext uri="{FF2B5EF4-FFF2-40B4-BE49-F238E27FC236}">
                  <a16:creationId xmlns:a16="http://schemas.microsoft.com/office/drawing/2014/main" id="{B0655CFA-B8B9-403E-B44C-B833A9AF3B51}"/>
                </a:ext>
              </a:extLst>
            </p:cNvPr>
            <p:cNvSpPr txBox="1"/>
            <p:nvPr/>
          </p:nvSpPr>
          <p:spPr>
            <a:xfrm>
              <a:off x="2003071" y="733337"/>
              <a:ext cx="14281858" cy="950388"/>
            </a:xfrm>
            <a:prstGeom prst="rect">
              <a:avLst/>
            </a:prstGeom>
            <a:noFill/>
          </p:spPr>
          <p:txBody>
            <a:bodyPr wrap="none" rtlCol="0">
              <a:spAutoFit/>
            </a:bodyPr>
            <a:lstStyle/>
            <a:p>
              <a:pPr algn="ctr">
                <a:lnSpc>
                  <a:spcPct val="80000"/>
                </a:lnSpc>
              </a:pPr>
              <a:r>
                <a:rPr lang="en-US" sz="6800" b="1">
                  <a:solidFill>
                    <a:schemeClr val="tx2"/>
                  </a:solidFill>
                  <a:latin typeface="Montserrat-SemiBold"/>
                  <a:ea typeface="Lato" charset="0"/>
                  <a:cs typeface="Lato" charset="0"/>
                </a:rPr>
                <a:t>Các công trình nghiên cứu trên thế giới</a:t>
              </a:r>
            </a:p>
          </p:txBody>
        </p:sp>
        <p:sp>
          <p:nvSpPr>
            <p:cNvPr id="7" name="Rectangle 6">
              <a:extLst>
                <a:ext uri="{FF2B5EF4-FFF2-40B4-BE49-F238E27FC236}">
                  <a16:creationId xmlns:a16="http://schemas.microsoft.com/office/drawing/2014/main" id="{4A915DE6-EFD1-4543-AB84-8CC1E0646EB5}"/>
                </a:ext>
              </a:extLst>
            </p:cNvPr>
            <p:cNvSpPr/>
            <p:nvPr/>
          </p:nvSpPr>
          <p:spPr>
            <a:xfrm>
              <a:off x="8165180" y="1754548"/>
              <a:ext cx="1957640" cy="8229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5"/>
            </a:p>
          </p:txBody>
        </p:sp>
      </p:grpSp>
      <p:sp>
        <p:nvSpPr>
          <p:cNvPr id="3" name="Slide Number Placeholder 2">
            <a:extLst>
              <a:ext uri="{FF2B5EF4-FFF2-40B4-BE49-F238E27FC236}">
                <a16:creationId xmlns:a16="http://schemas.microsoft.com/office/drawing/2014/main" id="{FA0EDF8A-5CA3-4293-BC2E-25E8CFB96992}"/>
              </a:ext>
            </a:extLst>
          </p:cNvPr>
          <p:cNvSpPr>
            <a:spLocks noGrp="1"/>
          </p:cNvSpPr>
          <p:nvPr>
            <p:ph type="sldNum" sz="quarter" idx="18"/>
          </p:nvPr>
        </p:nvSpPr>
        <p:spPr/>
        <p:txBody>
          <a:bodyPr/>
          <a:lstStyle/>
          <a:p>
            <a:fld id="{9700DBA7-4969-462D-986F-21B9DDD05221}" type="slidenum">
              <a:rPr lang="en-US" sz="2800" smtClean="0"/>
              <a:t>9</a:t>
            </a:fld>
            <a:endParaRPr lang="en-US" sz="2800"/>
          </a:p>
        </p:txBody>
      </p:sp>
      <p:grpSp>
        <p:nvGrpSpPr>
          <p:cNvPr id="2" name="Group 1">
            <a:extLst>
              <a:ext uri="{FF2B5EF4-FFF2-40B4-BE49-F238E27FC236}">
                <a16:creationId xmlns:a16="http://schemas.microsoft.com/office/drawing/2014/main" id="{DAC79FCE-E839-4586-A88C-325056C67D3C}"/>
              </a:ext>
            </a:extLst>
          </p:cNvPr>
          <p:cNvGrpSpPr/>
          <p:nvPr/>
        </p:nvGrpSpPr>
        <p:grpSpPr>
          <a:xfrm>
            <a:off x="7225641" y="6820398"/>
            <a:ext cx="3836718" cy="2079197"/>
            <a:chOff x="4340596" y="5210347"/>
            <a:chExt cx="8465050" cy="4587386"/>
          </a:xfrm>
        </p:grpSpPr>
        <p:sp>
          <p:nvSpPr>
            <p:cNvPr id="8" name="Shape 139">
              <a:extLst>
                <a:ext uri="{FF2B5EF4-FFF2-40B4-BE49-F238E27FC236}">
                  <a16:creationId xmlns:a16="http://schemas.microsoft.com/office/drawing/2014/main" id="{1B67D611-2247-4116-80E6-4FB96EAED587}"/>
                </a:ext>
              </a:extLst>
            </p:cNvPr>
            <p:cNvSpPr/>
            <p:nvPr/>
          </p:nvSpPr>
          <p:spPr>
            <a:xfrm>
              <a:off x="7996163" y="5210347"/>
              <a:ext cx="4809483" cy="43390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5"/>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7"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2"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0"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0"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2"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7"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2"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7"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5"/>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solidFill>
              <a:schemeClr val="tx2">
                <a:lumMod val="50000"/>
                <a:alpha val="40000"/>
              </a:schemeClr>
            </a:solidFill>
            <a:ln>
              <a:round/>
            </a:ln>
          </p:spPr>
          <p:txBody>
            <a:bodyPr lIns="0" tIns="0" rIns="0" bIns="0" anchor="ctr"/>
            <a:lstStyle/>
            <a:p>
              <a:pPr marL="30475" marR="30475" defTabSz="685709">
                <a:defRPr sz="1400" b="1">
                  <a:solidFill>
                    <a:srgbClr val="FFFFFF"/>
                  </a:solidFill>
                  <a:uFill>
                    <a:solidFill>
                      <a:srgbClr val="FFFFFF"/>
                    </a:solidFill>
                  </a:uFill>
                  <a:latin typeface="Arial"/>
                  <a:ea typeface="Arial"/>
                  <a:cs typeface="Arial"/>
                  <a:sym typeface="Arial"/>
                </a:defRPr>
              </a:pPr>
              <a:endParaRPr sz="1050">
                <a:latin typeface="Lato" charset="0"/>
                <a:ea typeface="Lato" charset="0"/>
                <a:cs typeface="Lato" charset="0"/>
              </a:endParaRPr>
            </a:p>
          </p:txBody>
        </p:sp>
        <p:sp>
          <p:nvSpPr>
            <p:cNvPr id="9" name="Shape 140">
              <a:extLst>
                <a:ext uri="{FF2B5EF4-FFF2-40B4-BE49-F238E27FC236}">
                  <a16:creationId xmlns:a16="http://schemas.microsoft.com/office/drawing/2014/main" id="{0BF054FD-10CF-4906-8AD7-0C7907487FB2}"/>
                </a:ext>
              </a:extLst>
            </p:cNvPr>
            <p:cNvSpPr/>
            <p:nvPr/>
          </p:nvSpPr>
          <p:spPr>
            <a:xfrm>
              <a:off x="4340596" y="5255498"/>
              <a:ext cx="3322013" cy="4542235"/>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3" y="3450"/>
                  </a:lnTo>
                  <a:lnTo>
                    <a:pt x="17731" y="3485"/>
                  </a:lnTo>
                  <a:lnTo>
                    <a:pt x="17731" y="3536"/>
                  </a:lnTo>
                  <a:lnTo>
                    <a:pt x="17731" y="3607"/>
                  </a:lnTo>
                  <a:lnTo>
                    <a:pt x="17712" y="3664"/>
                  </a:lnTo>
                  <a:lnTo>
                    <a:pt x="17683"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3"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7"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chemeClr val="tx2">
                <a:lumMod val="50000"/>
                <a:alpha val="40000"/>
              </a:schemeClr>
            </a:solidFill>
            <a:ln w="12700">
              <a:round/>
            </a:ln>
          </p:spPr>
          <p:txBody>
            <a:bodyPr lIns="0" tIns="0" rIns="0" bIns="0"/>
            <a:lstStyle/>
            <a:p>
              <a:pPr defTabSz="342854">
                <a:defRPr sz="1200">
                  <a:latin typeface="Helvetica"/>
                  <a:ea typeface="Helvetica"/>
                  <a:cs typeface="Helvetica"/>
                  <a:sym typeface="Helvetica"/>
                </a:defRPr>
              </a:pPr>
              <a:endParaRPr sz="900">
                <a:latin typeface="Lato" charset="0"/>
                <a:ea typeface="Lato" charset="0"/>
                <a:cs typeface="Lato" charset="0"/>
              </a:endParaRPr>
            </a:p>
          </p:txBody>
        </p:sp>
      </p:grpSp>
      <p:sp>
        <p:nvSpPr>
          <p:cNvPr id="13" name="Shape 145">
            <a:extLst>
              <a:ext uri="{FF2B5EF4-FFF2-40B4-BE49-F238E27FC236}">
                <a16:creationId xmlns:a16="http://schemas.microsoft.com/office/drawing/2014/main" id="{35822303-A132-432A-8C26-30B5B4A4C4D5}"/>
              </a:ext>
            </a:extLst>
          </p:cNvPr>
          <p:cNvSpPr/>
          <p:nvPr/>
        </p:nvSpPr>
        <p:spPr>
          <a:xfrm rot="5400000">
            <a:off x="4972552" y="6331237"/>
            <a:ext cx="1666659" cy="4525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21" name="Shape 153">
            <a:extLst>
              <a:ext uri="{FF2B5EF4-FFF2-40B4-BE49-F238E27FC236}">
                <a16:creationId xmlns:a16="http://schemas.microsoft.com/office/drawing/2014/main" id="{2EA28FC8-0FDA-46ED-AB76-E015B4D76961}"/>
              </a:ext>
            </a:extLst>
          </p:cNvPr>
          <p:cNvSpPr/>
          <p:nvPr/>
        </p:nvSpPr>
        <p:spPr>
          <a:xfrm>
            <a:off x="6281344" y="12796561"/>
            <a:ext cx="5652054" cy="730250"/>
          </a:xfrm>
          <a:prstGeom prst="roundRect">
            <a:avLst>
              <a:gd name="adj" fmla="val 4869"/>
            </a:avLst>
          </a:prstGeom>
          <a:solidFill>
            <a:schemeClr val="accent6"/>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AudioPad</a:t>
            </a:r>
            <a:endParaRPr sz="4000">
              <a:solidFill>
                <a:schemeClr val="bg1"/>
              </a:solidFill>
              <a:latin typeface="+mj-lt"/>
              <a:ea typeface="Lato" charset="0"/>
              <a:cs typeface="Lato" charset="0"/>
            </a:endParaRPr>
          </a:p>
        </p:txBody>
      </p:sp>
      <p:sp>
        <p:nvSpPr>
          <p:cNvPr id="40" name="Shape 145">
            <a:extLst>
              <a:ext uri="{FF2B5EF4-FFF2-40B4-BE49-F238E27FC236}">
                <a16:creationId xmlns:a16="http://schemas.microsoft.com/office/drawing/2014/main" id="{F857EBA9-E5F0-475E-B512-2C1F29F2B54C}"/>
              </a:ext>
            </a:extLst>
          </p:cNvPr>
          <p:cNvSpPr/>
          <p:nvPr/>
        </p:nvSpPr>
        <p:spPr>
          <a:xfrm>
            <a:off x="3543300" y="6357049"/>
            <a:ext cx="3914926" cy="830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2" name="Shape 178">
            <a:extLst>
              <a:ext uri="{FF2B5EF4-FFF2-40B4-BE49-F238E27FC236}">
                <a16:creationId xmlns:a16="http://schemas.microsoft.com/office/drawing/2014/main" id="{081DF79F-DF4B-4D72-AD1D-7FA213BB283B}"/>
              </a:ext>
            </a:extLst>
          </p:cNvPr>
          <p:cNvSpPr/>
          <p:nvPr/>
        </p:nvSpPr>
        <p:spPr>
          <a:xfrm>
            <a:off x="8022995" y="763746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17" name="Shape 149">
            <a:extLst>
              <a:ext uri="{FF2B5EF4-FFF2-40B4-BE49-F238E27FC236}">
                <a16:creationId xmlns:a16="http://schemas.microsoft.com/office/drawing/2014/main" id="{829C0856-BC83-4D69-AF83-D13ABCE1ACAF}"/>
              </a:ext>
            </a:extLst>
          </p:cNvPr>
          <p:cNvSpPr/>
          <p:nvPr/>
        </p:nvSpPr>
        <p:spPr>
          <a:xfrm flipH="1">
            <a:off x="8299262" y="8778536"/>
            <a:ext cx="833937" cy="22047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18" name="Shape 150">
            <a:extLst>
              <a:ext uri="{FF2B5EF4-FFF2-40B4-BE49-F238E27FC236}">
                <a16:creationId xmlns:a16="http://schemas.microsoft.com/office/drawing/2014/main" id="{FB005A2D-6E28-4A18-8261-C8C6FEF9CFF8}"/>
              </a:ext>
            </a:extLst>
          </p:cNvPr>
          <p:cNvSpPr/>
          <p:nvPr/>
        </p:nvSpPr>
        <p:spPr>
          <a:xfrm flipH="1">
            <a:off x="10219538" y="8196277"/>
            <a:ext cx="4708952" cy="25615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37" name="Shape 174">
            <a:extLst>
              <a:ext uri="{FF2B5EF4-FFF2-40B4-BE49-F238E27FC236}">
                <a16:creationId xmlns:a16="http://schemas.microsoft.com/office/drawing/2014/main" id="{C6612BA0-341C-42C2-8D69-356A73B01C0B}"/>
              </a:ext>
            </a:extLst>
          </p:cNvPr>
          <p:cNvSpPr/>
          <p:nvPr/>
        </p:nvSpPr>
        <p:spPr>
          <a:xfrm>
            <a:off x="8249141" y="8664191"/>
            <a:ext cx="226285"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43" name="Shape 147">
            <a:extLst>
              <a:ext uri="{FF2B5EF4-FFF2-40B4-BE49-F238E27FC236}">
                <a16:creationId xmlns:a16="http://schemas.microsoft.com/office/drawing/2014/main" id="{646E0E0E-F194-4CE7-A9B3-DF4E61C3416D}"/>
              </a:ext>
            </a:extLst>
          </p:cNvPr>
          <p:cNvSpPr/>
          <p:nvPr/>
        </p:nvSpPr>
        <p:spPr>
          <a:xfrm>
            <a:off x="10609672" y="5941787"/>
            <a:ext cx="4318818" cy="18088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76200">
            <a:solidFill>
              <a:schemeClr val="accent6"/>
            </a:solidFill>
            <a:miter lim="400000"/>
          </a:ln>
        </p:spPr>
        <p:txBody>
          <a:bodyPr lIns="0" tIns="0" rIns="0" bIns="0" anchor="ctr"/>
          <a:lstStyle/>
          <a:p>
            <a:pPr lvl="0"/>
            <a:endParaRPr sz="3225">
              <a:latin typeface="Lato" charset="0"/>
              <a:ea typeface="Lato" charset="0"/>
              <a:cs typeface="Lato" charset="0"/>
            </a:endParaRPr>
          </a:p>
        </p:txBody>
      </p:sp>
      <p:sp>
        <p:nvSpPr>
          <p:cNvPr id="44" name="Shape 181">
            <a:extLst>
              <a:ext uri="{FF2B5EF4-FFF2-40B4-BE49-F238E27FC236}">
                <a16:creationId xmlns:a16="http://schemas.microsoft.com/office/drawing/2014/main" id="{9BB55ABA-56E3-4493-BF82-BEC870033683}"/>
              </a:ext>
            </a:extLst>
          </p:cNvPr>
          <p:cNvSpPr/>
          <p:nvPr/>
        </p:nvSpPr>
        <p:spPr>
          <a:xfrm>
            <a:off x="10496530" y="7620171"/>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38" name="Shape 175">
            <a:extLst>
              <a:ext uri="{FF2B5EF4-FFF2-40B4-BE49-F238E27FC236}">
                <a16:creationId xmlns:a16="http://schemas.microsoft.com/office/drawing/2014/main" id="{B102938E-29DC-43C9-9E5C-09858B1D3855}"/>
              </a:ext>
            </a:extLst>
          </p:cNvPr>
          <p:cNvSpPr/>
          <p:nvPr/>
        </p:nvSpPr>
        <p:spPr>
          <a:xfrm>
            <a:off x="7367437" y="7087299"/>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22" name="Shape 154">
            <a:extLst>
              <a:ext uri="{FF2B5EF4-FFF2-40B4-BE49-F238E27FC236}">
                <a16:creationId xmlns:a16="http://schemas.microsoft.com/office/drawing/2014/main" id="{376233F2-E8B4-496A-955C-2887A761D643}"/>
              </a:ext>
            </a:extLst>
          </p:cNvPr>
          <p:cNvSpPr/>
          <p:nvPr/>
        </p:nvSpPr>
        <p:spPr>
          <a:xfrm>
            <a:off x="12162757" y="5352251"/>
            <a:ext cx="5632704" cy="1010330"/>
          </a:xfrm>
          <a:prstGeom prst="roundRect">
            <a:avLst>
              <a:gd name="adj" fmla="val 4869"/>
            </a:avLst>
          </a:prstGeom>
          <a:solidFill>
            <a:schemeClr val="accent1"/>
          </a:solidFill>
          <a:ln w="25400">
            <a:noFill/>
            <a:miter lim="400000"/>
          </a:ln>
        </p:spPr>
        <p:txBody>
          <a:bodyPr lIns="0" tIns="0" rIns="0" bIns="0" anchor="b" anchorCtr="0"/>
          <a:lstStyle/>
          <a:p>
            <a:pPr algn="ctr" defTabSz="438092">
              <a:defRPr sz="4000">
                <a:solidFill>
                  <a:srgbClr val="42505D"/>
                </a:solidFill>
                <a:effectLst>
                  <a:outerShdw blurRad="38100" dist="12700" dir="5400000" rotWithShape="0">
                    <a:srgbClr val="000000">
                      <a:alpha val="50000"/>
                    </a:srgbClr>
                  </a:outerShdw>
                </a:effectLst>
              </a:defRPr>
            </a:pPr>
            <a:r>
              <a:rPr lang="en-US" sz="4000">
                <a:solidFill>
                  <a:schemeClr val="bg1"/>
                </a:solidFill>
                <a:latin typeface="+mj-lt"/>
                <a:ea typeface="Lato" charset="0"/>
                <a:cs typeface="Lato" charset="0"/>
              </a:rPr>
              <a:t>PingPongPlus</a:t>
            </a:r>
            <a:endParaRPr sz="4000">
              <a:solidFill>
                <a:schemeClr val="bg1"/>
              </a:solidFill>
              <a:latin typeface="+mj-lt"/>
              <a:ea typeface="Lato" charset="0"/>
              <a:cs typeface="Lato" charset="0"/>
            </a:endParaRPr>
          </a:p>
        </p:txBody>
      </p:sp>
      <p:pic>
        <p:nvPicPr>
          <p:cNvPr id="14" name="related_pingpongplus">
            <a:hlinkClick r:id="" action="ppaction://media"/>
            <a:extLst>
              <a:ext uri="{FF2B5EF4-FFF2-40B4-BE49-F238E27FC236}">
                <a16:creationId xmlns:a16="http://schemas.microsoft.com/office/drawing/2014/main" id="{0A70EB77-A959-437A-9DCE-E00BBF5D689B}"/>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12156726" y="2019017"/>
            <a:ext cx="5629948" cy="3477099"/>
          </a:xfrm>
          <a:prstGeom prst="rect">
            <a:avLst/>
          </a:prstGeom>
        </p:spPr>
      </p:pic>
      <p:sp>
        <p:nvSpPr>
          <p:cNvPr id="23" name="Shape 155">
            <a:extLst>
              <a:ext uri="{FF2B5EF4-FFF2-40B4-BE49-F238E27FC236}">
                <a16:creationId xmlns:a16="http://schemas.microsoft.com/office/drawing/2014/main" id="{ED2095FF-2A9B-487D-ACA7-BE288DD368C7}"/>
              </a:ext>
            </a:extLst>
          </p:cNvPr>
          <p:cNvSpPr/>
          <p:nvPr/>
        </p:nvSpPr>
        <p:spPr>
          <a:xfrm>
            <a:off x="6300695" y="5451836"/>
            <a:ext cx="5632703" cy="950389"/>
          </a:xfrm>
          <a:prstGeom prst="roundRect">
            <a:avLst>
              <a:gd name="adj" fmla="val 4869"/>
            </a:avLst>
          </a:prstGeom>
          <a:solidFill>
            <a:schemeClr val="accent2"/>
          </a:solidFill>
          <a:ln w="25400">
            <a:noFill/>
            <a:miter lim="400000"/>
          </a:ln>
        </p:spPr>
        <p:txBody>
          <a:bodyPr lIns="0" tIns="0" rIns="0" bIns="0" anchor="b" anchorCtr="0"/>
          <a:lstStyle/>
          <a:p>
            <a:pPr algn="ctr" defTabSz="438092">
              <a:defRPr sz="4000">
                <a:solidFill>
                  <a:srgbClr val="FFFFFF"/>
                </a:solidFill>
                <a:effectLst>
                  <a:outerShdw blurRad="38100" dist="12700" dir="5400000" rotWithShape="0">
                    <a:srgbClr val="000000">
                      <a:alpha val="50000"/>
                    </a:srgbClr>
                  </a:outerShdw>
                </a:effectLst>
              </a:defRPr>
            </a:pPr>
            <a:r>
              <a:rPr lang="en-US" sz="4000">
                <a:solidFill>
                  <a:schemeClr val="bg1"/>
                </a:solidFill>
                <a:ea typeface="Lato" charset="0"/>
                <a:cs typeface="Lato" charset="0"/>
              </a:rPr>
              <a:t>Tangible query interfaces</a:t>
            </a:r>
          </a:p>
        </p:txBody>
      </p:sp>
      <p:pic>
        <p:nvPicPr>
          <p:cNvPr id="27" name="related_query">
            <a:hlinkClick r:id="" action="ppaction://media"/>
            <a:extLst>
              <a:ext uri="{FF2B5EF4-FFF2-40B4-BE49-F238E27FC236}">
                <a16:creationId xmlns:a16="http://schemas.microsoft.com/office/drawing/2014/main" id="{C199E51D-2CA1-45B9-986F-FB00634B5199}"/>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6298817" y="2028686"/>
            <a:ext cx="5632703" cy="3511641"/>
          </a:xfrm>
          <a:prstGeom prst="rect">
            <a:avLst/>
          </a:prstGeom>
        </p:spPr>
      </p:pic>
      <p:sp>
        <p:nvSpPr>
          <p:cNvPr id="19" name="Shape 151">
            <a:extLst>
              <a:ext uri="{FF2B5EF4-FFF2-40B4-BE49-F238E27FC236}">
                <a16:creationId xmlns:a16="http://schemas.microsoft.com/office/drawing/2014/main" id="{0C8721CC-E1DB-4BCA-AC64-194DCEA1BA03}"/>
              </a:ext>
            </a:extLst>
          </p:cNvPr>
          <p:cNvSpPr/>
          <p:nvPr/>
        </p:nvSpPr>
        <p:spPr>
          <a:xfrm>
            <a:off x="470315" y="5481348"/>
            <a:ext cx="5632703" cy="920878"/>
          </a:xfrm>
          <a:prstGeom prst="roundRect">
            <a:avLst>
              <a:gd name="adj" fmla="val 4869"/>
            </a:avLst>
          </a:prstGeom>
          <a:solidFill>
            <a:schemeClr val="accent4"/>
          </a:solidFill>
          <a:ln w="25400">
            <a:noFill/>
            <a:miter lim="400000"/>
          </a:ln>
        </p:spPr>
        <p:txBody>
          <a:bodyPr lIns="0" tIns="0" rIns="0" bIns="0" anchor="b" anchorCtr="0"/>
          <a:lstStyle/>
          <a:p>
            <a:pPr algn="ctr" defTabSz="438092">
              <a:defRPr sz="4000">
                <a:solidFill>
                  <a:srgbClr val="FFFFFF"/>
                </a:solidFill>
                <a:effectLst>
                  <a:outerShdw blurRad="38100" dist="12700" dir="5400000" rotWithShape="0">
                    <a:srgbClr val="000000">
                      <a:alpha val="50000"/>
                    </a:srgbClr>
                  </a:outerShdw>
                </a:effectLst>
              </a:defRPr>
            </a:pPr>
            <a:r>
              <a:rPr lang="fr-FR" sz="4000"/>
              <a:t>Sensetable </a:t>
            </a:r>
            <a:endParaRPr sz="3000">
              <a:solidFill>
                <a:schemeClr val="bg1"/>
              </a:solidFill>
              <a:latin typeface="Lato" charset="0"/>
              <a:ea typeface="Lato" charset="0"/>
              <a:cs typeface="Lato" charset="0"/>
            </a:endParaRPr>
          </a:p>
        </p:txBody>
      </p:sp>
      <p:pic>
        <p:nvPicPr>
          <p:cNvPr id="28" name="related_sensable">
            <a:hlinkClick r:id="" action="ppaction://media"/>
            <a:extLst>
              <a:ext uri="{FF2B5EF4-FFF2-40B4-BE49-F238E27FC236}">
                <a16:creationId xmlns:a16="http://schemas.microsoft.com/office/drawing/2014/main" id="{718428F6-DEFE-4E2E-BE1C-0C8E1534CF03}"/>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453924" y="2028686"/>
            <a:ext cx="5632703" cy="3511641"/>
          </a:xfrm>
          <a:prstGeom prst="rect">
            <a:avLst/>
          </a:prstGeom>
        </p:spPr>
      </p:pic>
      <p:pic>
        <p:nvPicPr>
          <p:cNvPr id="50" name="audio_pad">
            <a:hlinkClick r:id="" action="ppaction://media"/>
            <a:extLst>
              <a:ext uri="{FF2B5EF4-FFF2-40B4-BE49-F238E27FC236}">
                <a16:creationId xmlns:a16="http://schemas.microsoft.com/office/drawing/2014/main" id="{51C01BA8-1109-4416-9DE4-14EC55C5BE46}"/>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6281344" y="9265285"/>
            <a:ext cx="5652053" cy="3531276"/>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51" name="pneUI">
            <a:hlinkClick r:id="" action="ppaction://media"/>
            <a:extLst>
              <a:ext uri="{FF2B5EF4-FFF2-40B4-BE49-F238E27FC236}">
                <a16:creationId xmlns:a16="http://schemas.microsoft.com/office/drawing/2014/main" id="{38E7DE38-6ABF-481F-883E-7B341FB8EB8A}"/>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12164197" y="9265285"/>
            <a:ext cx="5631264" cy="3531275"/>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24" name="Shape 156">
            <a:extLst>
              <a:ext uri="{FF2B5EF4-FFF2-40B4-BE49-F238E27FC236}">
                <a16:creationId xmlns:a16="http://schemas.microsoft.com/office/drawing/2014/main" id="{447373AE-A789-475C-B9BF-2EBAEA4D814D}"/>
              </a:ext>
            </a:extLst>
          </p:cNvPr>
          <p:cNvSpPr/>
          <p:nvPr/>
        </p:nvSpPr>
        <p:spPr>
          <a:xfrm>
            <a:off x="470315" y="12796561"/>
            <a:ext cx="5634580" cy="730251"/>
          </a:xfrm>
          <a:prstGeom prst="roundRect">
            <a:avLst>
              <a:gd name="adj" fmla="val 4869"/>
            </a:avLst>
          </a:prstGeom>
          <a:solidFill>
            <a:schemeClr val="accent3"/>
          </a:solidFill>
          <a:ln w="25400">
            <a:noFill/>
            <a:miter lim="400000"/>
          </a:ln>
        </p:spPr>
        <p:txBody>
          <a:bodyPr lIns="0" tIns="0" rIns="0" bIns="0" anchor="ctr"/>
          <a:lstStyle/>
          <a:p>
            <a:pPr algn="ctr" defTabSz="438092">
              <a:defRPr sz="4000">
                <a:solidFill>
                  <a:srgbClr val="FFFFFF"/>
                </a:solidFill>
                <a:effectLst>
                  <a:outerShdw blurRad="38100" dist="12700" dir="5400000" rotWithShape="0">
                    <a:srgbClr val="000000">
                      <a:alpha val="50000"/>
                    </a:srgbClr>
                  </a:outerShdw>
                </a:effectLst>
              </a:defRPr>
            </a:pPr>
            <a:endParaRPr lang="en-US" sz="4000"/>
          </a:p>
          <a:p>
            <a:pPr algn="ctr" defTabSz="438092">
              <a:defRPr sz="4000">
                <a:solidFill>
                  <a:srgbClr val="FFFFFF"/>
                </a:solidFill>
                <a:effectLst>
                  <a:outerShdw blurRad="38100" dist="12700" dir="5400000" rotWithShape="0">
                    <a:srgbClr val="000000">
                      <a:alpha val="50000"/>
                    </a:srgbClr>
                  </a:outerShdw>
                </a:effectLst>
              </a:defRPr>
            </a:pPr>
            <a:r>
              <a:rPr lang="en-US" sz="4000"/>
              <a:t>Tangible Views</a:t>
            </a:r>
          </a:p>
          <a:p>
            <a:pPr algn="ctr" defTabSz="438092">
              <a:defRPr sz="4000">
                <a:solidFill>
                  <a:srgbClr val="FFFFFF"/>
                </a:solidFill>
                <a:effectLst>
                  <a:outerShdw blurRad="38100" dist="12700" dir="5400000" rotWithShape="0">
                    <a:srgbClr val="000000">
                      <a:alpha val="50000"/>
                    </a:srgbClr>
                  </a:outerShdw>
                </a:effectLst>
              </a:defRPr>
            </a:pPr>
            <a:endParaRPr sz="4000">
              <a:solidFill>
                <a:schemeClr val="bg1"/>
              </a:solidFill>
              <a:latin typeface="+mj-lt"/>
              <a:ea typeface="Lato" charset="0"/>
              <a:cs typeface="Lato" charset="0"/>
            </a:endParaRPr>
          </a:p>
        </p:txBody>
      </p:sp>
      <p:pic>
        <p:nvPicPr>
          <p:cNvPr id="33" name="related_paperlen">
            <a:hlinkClick r:id="" action="ppaction://media"/>
            <a:extLst>
              <a:ext uri="{FF2B5EF4-FFF2-40B4-BE49-F238E27FC236}">
                <a16:creationId xmlns:a16="http://schemas.microsoft.com/office/drawing/2014/main" id="{3B044778-2F35-445F-A45F-FA5330E0C1BA}"/>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470315" y="9269259"/>
            <a:ext cx="5634580" cy="3527302"/>
          </a:xfrm>
          <a:prstGeom prst="rect">
            <a:avLst/>
          </a:prstGeom>
        </p:spPr>
      </p:pic>
      <p:cxnSp>
        <p:nvCxnSpPr>
          <p:cNvPr id="36" name="Straight Connector 35">
            <a:extLst>
              <a:ext uri="{FF2B5EF4-FFF2-40B4-BE49-F238E27FC236}">
                <a16:creationId xmlns:a16="http://schemas.microsoft.com/office/drawing/2014/main" id="{07CA3B42-FB8A-4F4D-9EAE-4115DD801105}"/>
              </a:ext>
            </a:extLst>
          </p:cNvPr>
          <p:cNvCxnSpPr>
            <a:cxnSpLocks/>
          </p:cNvCxnSpPr>
          <p:nvPr/>
        </p:nvCxnSpPr>
        <p:spPr>
          <a:xfrm flipH="1">
            <a:off x="9107371" y="6389525"/>
            <a:ext cx="9676" cy="1303891"/>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Shape 180">
            <a:extLst>
              <a:ext uri="{FF2B5EF4-FFF2-40B4-BE49-F238E27FC236}">
                <a16:creationId xmlns:a16="http://schemas.microsoft.com/office/drawing/2014/main" id="{34FBDF27-F955-4FC2-BC4C-BFF6AE8CA58E}"/>
              </a:ext>
            </a:extLst>
          </p:cNvPr>
          <p:cNvSpPr/>
          <p:nvPr/>
        </p:nvSpPr>
        <p:spPr>
          <a:xfrm>
            <a:off x="8996769" y="7488972"/>
            <a:ext cx="226284" cy="2262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
        <p:nvSpPr>
          <p:cNvPr id="53" name="Shape 181">
            <a:extLst>
              <a:ext uri="{FF2B5EF4-FFF2-40B4-BE49-F238E27FC236}">
                <a16:creationId xmlns:a16="http://schemas.microsoft.com/office/drawing/2014/main" id="{C21BCAB4-1D05-469F-90C0-40B8E84BA9F8}"/>
              </a:ext>
            </a:extLst>
          </p:cNvPr>
          <p:cNvSpPr/>
          <p:nvPr/>
        </p:nvSpPr>
        <p:spPr>
          <a:xfrm>
            <a:off x="10097231" y="8083135"/>
            <a:ext cx="226284" cy="226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25400">
            <a:solidFill>
              <a:srgbClr val="000000">
                <a:alpha val="0"/>
              </a:srgbClr>
            </a:solidFill>
            <a:miter lim="400000"/>
          </a:ln>
        </p:spPr>
        <p:txBody>
          <a:bodyPr lIns="0" tIns="0" rIns="0" bIns="0" anchor="ctr"/>
          <a:lstStyle/>
          <a:p>
            <a:pPr defTabSz="438092">
              <a:defRPr sz="4000">
                <a:solidFill>
                  <a:srgbClr val="FFFFFF"/>
                </a:solidFill>
                <a:effectLst>
                  <a:outerShdw blurRad="38100" dist="12700" dir="5400000" rotWithShape="0">
                    <a:srgbClr val="000000">
                      <a:alpha val="50000"/>
                    </a:srgbClr>
                  </a:outerShdw>
                </a:effectLst>
              </a:defRPr>
            </a:pPr>
            <a:endParaRPr sz="3000">
              <a:latin typeface="Lato" charset="0"/>
              <a:ea typeface="Lato" charset="0"/>
              <a:cs typeface="Lato" charset="0"/>
            </a:endParaRPr>
          </a:p>
        </p:txBody>
      </p:sp>
    </p:spTree>
    <p:extLst>
      <p:ext uri="{BB962C8B-B14F-4D97-AF65-F5344CB8AC3E}">
        <p14:creationId xmlns:p14="http://schemas.microsoft.com/office/powerpoint/2010/main" val="28560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73" fill="hold"/>
                                        <p:tgtEl>
                                          <p:spTgt spid="50"/>
                                        </p:tgtEl>
                                      </p:cBhvr>
                                    </p:cmd>
                                  </p:childTnLst>
                                </p:cTn>
                              </p:par>
                              <p:par>
                                <p:cTn id="7" presetID="1" presetClass="mediacall" presetSubtype="0" fill="hold" nodeType="withEffect">
                                  <p:stCondLst>
                                    <p:cond delay="0"/>
                                  </p:stCondLst>
                                  <p:childTnLst>
                                    <p:cmd type="call" cmd="playFrom(0.0)">
                                      <p:cBhvr>
                                        <p:cTn id="8" dur="8750" fill="hold"/>
                                        <p:tgtEl>
                                          <p:spTgt spid="51"/>
                                        </p:tgtEl>
                                      </p:cBhvr>
                                    </p:cmd>
                                  </p:childTnLst>
                                </p:cTn>
                              </p:par>
                              <p:par>
                                <p:cTn id="9" presetID="1" presetClass="mediacall" presetSubtype="0" fill="hold" nodeType="withEffect">
                                  <p:stCondLst>
                                    <p:cond delay="0"/>
                                  </p:stCondLst>
                                  <p:childTnLst>
                                    <p:cmd type="call" cmd="playFrom(0.0)">
                                      <p:cBhvr>
                                        <p:cTn id="10" dur="5959" fill="hold"/>
                                        <p:tgtEl>
                                          <p:spTgt spid="28"/>
                                        </p:tgtEl>
                                      </p:cBhvr>
                                    </p:cmd>
                                  </p:childTnLst>
                                </p:cTn>
                              </p:par>
                              <p:par>
                                <p:cTn id="11" presetID="1" presetClass="mediacall" presetSubtype="0" fill="hold" nodeType="withEffect">
                                  <p:stCondLst>
                                    <p:cond delay="0"/>
                                  </p:stCondLst>
                                  <p:childTnLst>
                                    <p:cmd type="call" cmd="playFrom(0.0)">
                                      <p:cBhvr>
                                        <p:cTn id="12" dur="4799" fill="hold"/>
                                        <p:tgtEl>
                                          <p:spTgt spid="27"/>
                                        </p:tgtEl>
                                      </p:cBhvr>
                                    </p:cmd>
                                  </p:childTnLst>
                                </p:cTn>
                              </p:par>
                              <p:par>
                                <p:cTn id="13" presetID="1" presetClass="mediacall" presetSubtype="0" fill="hold" nodeType="withEffect">
                                  <p:stCondLst>
                                    <p:cond delay="0"/>
                                  </p:stCondLst>
                                  <p:childTnLst>
                                    <p:cmd type="call" cmd="playFrom(0.0)">
                                      <p:cBhvr>
                                        <p:cTn id="14" dur="5527" fill="hold"/>
                                        <p:tgtEl>
                                          <p:spTgt spid="14"/>
                                        </p:tgtEl>
                                      </p:cBhvr>
                                    </p:cmd>
                                  </p:childTnLst>
                                </p:cTn>
                              </p:par>
                              <p:par>
                                <p:cTn id="15" presetID="1" presetClass="mediacall" presetSubtype="0" fill="hold" nodeType="withEffect">
                                  <p:stCondLst>
                                    <p:cond delay="0"/>
                                  </p:stCondLst>
                                  <p:childTnLst>
                                    <p:cmd type="call" cmd="playFrom(0.0)">
                                      <p:cBhvr>
                                        <p:cTn id="16" dur="3934"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5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50"/>
                                        </p:tgtEl>
                                      </p:cBhvr>
                                    </p:cmd>
                                  </p:childTnLst>
                                </p:cTn>
                              </p:par>
                            </p:childTnLst>
                          </p:cTn>
                        </p:par>
                      </p:childTnLst>
                    </p:cTn>
                  </p:par>
                </p:childTnLst>
              </p:cTn>
              <p:nextCondLst>
                <p:cond evt="onClick" delay="0">
                  <p:tgtEl>
                    <p:spTgt spid="50"/>
                  </p:tgtEl>
                </p:cond>
              </p:nextCondLst>
            </p:seq>
            <p:video>
              <p:cMediaNode vol="80000" mute="1">
                <p:cTn id="22" repeatCount="indefinite" fill="hold" display="0">
                  <p:stCondLst>
                    <p:cond delay="indefinite"/>
                  </p:stCondLst>
                </p:cTn>
                <p:tgtEl>
                  <p:spTgt spid="50"/>
                </p:tgtEl>
              </p:cMediaNode>
            </p:video>
            <p:seq concurrent="1" nextAc="seek">
              <p:cTn id="23" restart="whenNotActive" fill="hold" evtFilter="cancelBubble" nodeType="interactiveSeq">
                <p:stCondLst>
                  <p:cond evt="onClick" delay="0">
                    <p:tgtEl>
                      <p:spTgt spid="51"/>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withEffect">
                                  <p:stCondLst>
                                    <p:cond delay="0"/>
                                  </p:stCondLst>
                                  <p:childTnLst>
                                    <p:cmd type="call" cmd="togglePause">
                                      <p:cBhvr>
                                        <p:cTn id="27" dur="1" fill="hold"/>
                                        <p:tgtEl>
                                          <p:spTgt spid="51"/>
                                        </p:tgtEl>
                                      </p:cBhvr>
                                    </p:cmd>
                                  </p:childTnLst>
                                </p:cTn>
                              </p:par>
                            </p:childTnLst>
                          </p:cTn>
                        </p:par>
                      </p:childTnLst>
                    </p:cTn>
                  </p:par>
                </p:childTnLst>
              </p:cTn>
              <p:nextCondLst>
                <p:cond evt="onClick" delay="0">
                  <p:tgtEl>
                    <p:spTgt spid="51"/>
                  </p:tgtEl>
                </p:cond>
              </p:nextCondLst>
            </p:seq>
            <p:video>
              <p:cMediaNode vol="0" mute="1">
                <p:cTn id="28" repeatCount="indefinite" fill="hold" display="0">
                  <p:stCondLst>
                    <p:cond delay="indefinite"/>
                  </p:stCondLst>
                </p:cTn>
                <p:tgtEl>
                  <p:spTgt spid="51"/>
                </p:tgtEl>
              </p:cMediaNode>
            </p:video>
            <p:video>
              <p:cMediaNode vol="80000" mute="1">
                <p:cTn id="29" repeatCount="indefinite" fill="hold" display="0">
                  <p:stCondLst>
                    <p:cond delay="indefinite"/>
                  </p:stCondLst>
                </p:cTn>
                <p:tgtEl>
                  <p:spTgt spid="28"/>
                </p:tgtEl>
              </p:cMediaNode>
            </p:video>
            <p:seq concurrent="1" nextAc="seek">
              <p:cTn id="30" restart="whenNotActive" fill="hold" evtFilter="cancelBubble" nodeType="interactiveSeq">
                <p:stCondLst>
                  <p:cond evt="onClick" delay="0">
                    <p:tgtEl>
                      <p:spTgt spid="28"/>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28"/>
                                        </p:tgtEl>
                                      </p:cBhvr>
                                    </p:cmd>
                                  </p:childTnLst>
                                </p:cTn>
                              </p:par>
                            </p:childTnLst>
                          </p:cTn>
                        </p:par>
                      </p:childTnLst>
                    </p:cTn>
                  </p:par>
                </p:childTnLst>
              </p:cTn>
              <p:nextCondLst>
                <p:cond evt="onClick" delay="0">
                  <p:tgtEl>
                    <p:spTgt spid="28"/>
                  </p:tgtEl>
                </p:cond>
              </p:nextCondLst>
            </p:seq>
            <p:video>
              <p:cMediaNode vol="80000" mute="1">
                <p:cTn id="35" repeatCount="indefinite" fill="hold" display="0">
                  <p:stCondLst>
                    <p:cond delay="indefinite"/>
                  </p:stCondLst>
                </p:cTn>
                <p:tgtEl>
                  <p:spTgt spid="27"/>
                </p:tgtEl>
              </p:cMediaNode>
            </p:video>
            <p:seq concurrent="1" nextAc="seek">
              <p:cTn id="36" restart="whenNotActive" fill="hold" evtFilter="cancelBubble" nodeType="interactiveSeq">
                <p:stCondLst>
                  <p:cond evt="onClick" delay="0">
                    <p:tgtEl>
                      <p:spTgt spid="2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27"/>
                                        </p:tgtEl>
                                      </p:cBhvr>
                                    </p:cmd>
                                  </p:childTnLst>
                                </p:cTn>
                              </p:par>
                            </p:childTnLst>
                          </p:cTn>
                        </p:par>
                      </p:childTnLst>
                    </p:cTn>
                  </p:par>
                </p:childTnLst>
              </p:cTn>
              <p:nextCondLst>
                <p:cond evt="onClick" delay="0">
                  <p:tgtEl>
                    <p:spTgt spid="27"/>
                  </p:tgtEl>
                </p:cond>
              </p:nextCondLst>
            </p:seq>
            <p:video>
              <p:cMediaNode vol="80000" mute="1">
                <p:cTn id="41" repeatCount="indefinite" fill="hold" display="0">
                  <p:stCondLst>
                    <p:cond delay="indefinite"/>
                  </p:stCondLst>
                </p:cTn>
                <p:tgtEl>
                  <p:spTgt spid="14"/>
                </p:tgtEl>
              </p:cMediaNode>
            </p:video>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14"/>
                                        </p:tgtEl>
                                      </p:cBhvr>
                                    </p:cmd>
                                  </p:childTnLst>
                                </p:cTn>
                              </p:par>
                            </p:childTnLst>
                          </p:cTn>
                        </p:par>
                      </p:childTnLst>
                    </p:cTn>
                  </p:par>
                </p:childTnLst>
              </p:cTn>
              <p:nextCondLst>
                <p:cond evt="onClick" delay="0">
                  <p:tgtEl>
                    <p:spTgt spid="14"/>
                  </p:tgtEl>
                </p:cond>
              </p:nextCondLst>
            </p:seq>
            <p:video>
              <p:cMediaNode vol="80000" mute="1">
                <p:cTn id="47" repeatCount="indefinite" fill="hold" display="0">
                  <p:stCondLst>
                    <p:cond delay="indefinite"/>
                  </p:stCondLst>
                </p:cTn>
                <p:tgtEl>
                  <p:spTgt spid="33"/>
                </p:tgtEl>
              </p:cMediaNode>
            </p:video>
            <p:seq concurrent="1" nextAc="seek">
              <p:cTn id="48" restart="whenNotActive" fill="hold" evtFilter="cancelBubble" nodeType="interactiveSeq">
                <p:stCondLst>
                  <p:cond evt="onClick" delay="0">
                    <p:tgtEl>
                      <p:spTgt spid="3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theme/theme1.xml><?xml version="1.0" encoding="utf-8"?>
<a:theme xmlns:a="http://schemas.openxmlformats.org/drawingml/2006/main" name="Master">
  <a:themeElements>
    <a:clrScheme name="Blue Teal Light - Rocketo Graphics">
      <a:dk1>
        <a:srgbClr val="999999"/>
      </a:dk1>
      <a:lt1>
        <a:srgbClr val="FFFFFF"/>
      </a:lt1>
      <a:dk2>
        <a:srgbClr val="494949"/>
      </a:dk2>
      <a:lt2>
        <a:srgbClr val="FFFFFF"/>
      </a:lt2>
      <a:accent1>
        <a:srgbClr val="51C3C9"/>
      </a:accent1>
      <a:accent2>
        <a:srgbClr val="3CB2C3"/>
      </a:accent2>
      <a:accent3>
        <a:srgbClr val="19A5BC"/>
      </a:accent3>
      <a:accent4>
        <a:srgbClr val="0096B6"/>
      </a:accent4>
      <a:accent5>
        <a:srgbClr val="0086AB"/>
      </a:accent5>
      <a:accent6>
        <a:srgbClr val="00749D"/>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4463</TotalTime>
  <Words>4033</Words>
  <Application>Microsoft Office PowerPoint</Application>
  <PresentationFormat>Custom</PresentationFormat>
  <Paragraphs>508</Paragraphs>
  <Slides>57</Slides>
  <Notes>48</Notes>
  <HiddenSlides>0</HiddenSlides>
  <MMClips>47</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MS Mincho</vt:lpstr>
      <vt:lpstr>Arial</vt:lpstr>
      <vt:lpstr>Calibri</vt:lpstr>
      <vt:lpstr>Cambria Math</vt:lpstr>
      <vt:lpstr>Helvetica</vt:lpstr>
      <vt:lpstr>Helvetica Light</vt:lpstr>
      <vt:lpstr>Lato</vt:lpstr>
      <vt:lpstr>Lato Light</vt:lpstr>
      <vt:lpstr>Montserrat-Regular</vt:lpstr>
      <vt:lpstr>Montserrat-SemiBold</vt:lpstr>
      <vt:lpstr>Open Sans</vt:lpstr>
      <vt:lpstr>Open Sans Light</vt:lpstr>
      <vt:lpstr>OpenSansLightItalic</vt:lpstr>
      <vt:lpstr>Times New Roman</vt:lpstr>
      <vt:lpstr>Wingdings</vt:lpstr>
      <vt:lpstr>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Tran Hien</cp:lastModifiedBy>
  <cp:revision>860</cp:revision>
  <cp:lastPrinted>2017-03-31T19:14:17Z</cp:lastPrinted>
  <dcterms:created xsi:type="dcterms:W3CDTF">2014-12-02T17:36:54Z</dcterms:created>
  <dcterms:modified xsi:type="dcterms:W3CDTF">2018-07-15T13:42:28Z</dcterms:modified>
  <cp:category/>
</cp:coreProperties>
</file>